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1" r:id="rId5"/>
    <p:sldId id="2562" r:id="rId6"/>
    <p:sldId id="2563" r:id="rId7"/>
    <p:sldId id="2564" r:id="rId8"/>
    <p:sldId id="2582" r:id="rId9"/>
    <p:sldId id="2578" r:id="rId10"/>
    <p:sldId id="2565" r:id="rId11"/>
    <p:sldId id="2566" r:id="rId12"/>
    <p:sldId id="2577" r:id="rId13"/>
    <p:sldId id="2576" r:id="rId14"/>
    <p:sldId id="2567" r:id="rId15"/>
    <p:sldId id="2568" r:id="rId16"/>
    <p:sldId id="2569" r:id="rId17"/>
    <p:sldId id="2579" r:id="rId18"/>
    <p:sldId id="2570" r:id="rId19"/>
    <p:sldId id="2571" r:id="rId20"/>
    <p:sldId id="2572" r:id="rId21"/>
    <p:sldId id="2573" r:id="rId22"/>
    <p:sldId id="2574" r:id="rId23"/>
    <p:sldId id="2575" r:id="rId24"/>
    <p:sldId id="2580" r:id="rId25"/>
    <p:sldId id="25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conomía Circular: Soluciones para un Futuro Sostenible" id="{0A852D1E-25C0-400A-8FBF-FAC0EDDC16DA}">
          <p14:sldIdLst>
            <p14:sldId id="2561"/>
          </p14:sldIdLst>
        </p14:section>
        <p14:section name="Introducción a la economía circular" id="{02391591-0FBA-480A-8659-DE14B50B27D9}">
          <p14:sldIdLst>
            <p14:sldId id="2562"/>
            <p14:sldId id="2563"/>
            <p14:sldId id="2564"/>
            <p14:sldId id="2582"/>
            <p14:sldId id="2578"/>
          </p14:sldIdLst>
        </p14:section>
        <p14:section name="Littering in Nature and its Consequences" id="{88E50E35-4A64-429D-B64A-2A5BDDAEE4BD}">
          <p14:sldIdLst>
            <p14:sldId id="2565"/>
            <p14:sldId id="2566"/>
            <p14:sldId id="2577"/>
            <p14:sldId id="2576"/>
            <p14:sldId id="2567"/>
          </p14:sldIdLst>
        </p14:section>
        <p14:section name="El futuro que nos espera..¿cambiamos?" id="{C070171E-C6C0-4B23-8106-F894CB0CAE67}">
          <p14:sldIdLst>
            <p14:sldId id="2568"/>
            <p14:sldId id="2569"/>
            <p14:sldId id="2579"/>
          </p14:sldIdLst>
        </p14:section>
        <p14:section name="Soluciones Circulares" id="{2F06B35E-1AFC-4A43-ACD0-DBC5F7180B00}">
          <p14:sldIdLst>
            <p14:sldId id="2570"/>
            <p14:sldId id="2571"/>
            <p14:sldId id="2572"/>
          </p14:sldIdLst>
        </p14:section>
        <p14:section name="Compromiso Ciudadano" id="{A4A781AE-9E3B-456B-B50F-B846BD582323}">
          <p14:sldIdLst>
            <p14:sldId id="2573"/>
            <p14:sldId id="2574"/>
            <p14:sldId id="2575"/>
            <p14:sldId id="2580"/>
            <p14:sldId id="258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A7E255-C09F-D3D6-C111-1692AE5AEB6E}" name="Miguel Muñoz" initials="MM" userId="S::mmunoz@seo.org::2435aaa9-fbb8-4188-a8e1-860862f7f0df" providerId="AD"/>
  <p188:author id="{3F40B8C0-E106-8833-7BB5-06208615298A}" name="Laura Benítez" initials="LB" userId="S::lbenitez@seo.org::e2d09982-5f3c-4afb-b112-55ad4c4084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99"/>
    <a:srgbClr val="51D7C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A7CE9-84B1-439C-9C5E-2BAD0A86074D}" v="20" dt="2025-10-24T14:03:41.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64" d="100"/>
          <a:sy n="64" d="100"/>
        </p:scale>
        <p:origin x="5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guel Muñoz" userId="S::mmunoz@seo.org::2435aaa9-fbb8-4188-a8e1-860862f7f0df" providerId="AD" clId="Web-{620C4092-8893-3A76-9D8A-E562CFAFF959}"/>
    <pc:docChg chg="mod">
      <pc:chgData name="Miguel Muñoz" userId="S::mmunoz@seo.org::2435aaa9-fbb8-4188-a8e1-860862f7f0df" providerId="AD" clId="Web-{620C4092-8893-3A76-9D8A-E562CFAFF959}" dt="2025-10-16T06:31:31.517" v="0"/>
      <pc:docMkLst>
        <pc:docMk/>
      </pc:docMkLst>
    </pc:docChg>
  </pc:docChgLst>
  <pc:docChgLst>
    <pc:chgData name="Irina Arribas Lozano" userId="d0adea44-2fb6-464e-80ea-ec85b0cb4647" providerId="ADAL" clId="{2E6786EB-4ABF-414A-ACF4-5B01449563BC}"/>
    <pc:docChg chg="undo custSel addSld delSld modSld modMainMaster modSection">
      <pc:chgData name="Irina Arribas Lozano" userId="d0adea44-2fb6-464e-80ea-ec85b0cb4647" providerId="ADAL" clId="{2E6786EB-4ABF-414A-ACF4-5B01449563BC}" dt="2025-10-24T14:03:41.936" v="111" actId="20577"/>
      <pc:docMkLst>
        <pc:docMk/>
      </pc:docMkLst>
      <pc:sldChg chg="modTransition">
        <pc:chgData name="Irina Arribas Lozano" userId="d0adea44-2fb6-464e-80ea-ec85b0cb4647" providerId="ADAL" clId="{2E6786EB-4ABF-414A-ACF4-5B01449563BC}" dt="2025-10-23T14:34:19.394" v="108"/>
        <pc:sldMkLst>
          <pc:docMk/>
          <pc:sldMk cId="4018779362" sldId="2561"/>
        </pc:sldMkLst>
      </pc:sldChg>
      <pc:sldChg chg="modTransition">
        <pc:chgData name="Irina Arribas Lozano" userId="d0adea44-2fb6-464e-80ea-ec85b0cb4647" providerId="ADAL" clId="{2E6786EB-4ABF-414A-ACF4-5B01449563BC}" dt="2025-10-23T14:34:19.394" v="108"/>
        <pc:sldMkLst>
          <pc:docMk/>
          <pc:sldMk cId="33386723" sldId="2562"/>
        </pc:sldMkLst>
      </pc:sldChg>
      <pc:sldChg chg="modTransition">
        <pc:chgData name="Irina Arribas Lozano" userId="d0adea44-2fb6-464e-80ea-ec85b0cb4647" providerId="ADAL" clId="{2E6786EB-4ABF-414A-ACF4-5B01449563BC}" dt="2025-10-23T14:34:19.394" v="108"/>
        <pc:sldMkLst>
          <pc:docMk/>
          <pc:sldMk cId="2024758061" sldId="2563"/>
        </pc:sldMkLst>
      </pc:sldChg>
      <pc:sldChg chg="modTransition">
        <pc:chgData name="Irina Arribas Lozano" userId="d0adea44-2fb6-464e-80ea-ec85b0cb4647" providerId="ADAL" clId="{2E6786EB-4ABF-414A-ACF4-5B01449563BC}" dt="2025-10-23T14:34:19.394" v="108"/>
        <pc:sldMkLst>
          <pc:docMk/>
          <pc:sldMk cId="4269412621" sldId="2564"/>
        </pc:sldMkLst>
      </pc:sldChg>
      <pc:sldChg chg="modTransition">
        <pc:chgData name="Irina Arribas Lozano" userId="d0adea44-2fb6-464e-80ea-ec85b0cb4647" providerId="ADAL" clId="{2E6786EB-4ABF-414A-ACF4-5B01449563BC}" dt="2025-10-23T14:34:19.394" v="108"/>
        <pc:sldMkLst>
          <pc:docMk/>
          <pc:sldMk cId="3270981767" sldId="2565"/>
        </pc:sldMkLst>
      </pc:sldChg>
      <pc:sldChg chg="modSp mod modTransition">
        <pc:chgData name="Irina Arribas Lozano" userId="d0adea44-2fb6-464e-80ea-ec85b0cb4647" providerId="ADAL" clId="{2E6786EB-4ABF-414A-ACF4-5B01449563BC}" dt="2025-10-23T14:54:30.043" v="110" actId="20577"/>
        <pc:sldMkLst>
          <pc:docMk/>
          <pc:sldMk cId="2392284003" sldId="2566"/>
        </pc:sldMkLst>
        <pc:graphicFrameChg chg="mod modGraphic">
          <ac:chgData name="Irina Arribas Lozano" userId="d0adea44-2fb6-464e-80ea-ec85b0cb4647" providerId="ADAL" clId="{2E6786EB-4ABF-414A-ACF4-5B01449563BC}" dt="2025-10-23T14:54:30.043" v="110" actId="20577"/>
          <ac:graphicFrameMkLst>
            <pc:docMk/>
            <pc:sldMk cId="2392284003" sldId="2566"/>
            <ac:graphicFrameMk id="4" creationId="{EEB918C9-9005-4D3D-B589-8B77598BFFEE}"/>
          </ac:graphicFrameMkLst>
        </pc:graphicFrameChg>
      </pc:sldChg>
      <pc:sldChg chg="modSp mod modTransition">
        <pc:chgData name="Irina Arribas Lozano" userId="d0adea44-2fb6-464e-80ea-ec85b0cb4647" providerId="ADAL" clId="{2E6786EB-4ABF-414A-ACF4-5B01449563BC}" dt="2025-10-23T14:34:19.394" v="108"/>
        <pc:sldMkLst>
          <pc:docMk/>
          <pc:sldMk cId="3925100180" sldId="2567"/>
        </pc:sldMkLst>
        <pc:spChg chg="mod">
          <ac:chgData name="Irina Arribas Lozano" userId="d0adea44-2fb6-464e-80ea-ec85b0cb4647" providerId="ADAL" clId="{2E6786EB-4ABF-414A-ACF4-5B01449563BC}" dt="2025-10-07T09:00:37.484" v="82" actId="20577"/>
          <ac:spMkLst>
            <pc:docMk/>
            <pc:sldMk cId="3925100180" sldId="2567"/>
            <ac:spMk id="5" creationId="{92227E2E-8BDC-4637-A45E-EB583FBE228B}"/>
          </ac:spMkLst>
        </pc:spChg>
      </pc:sldChg>
      <pc:sldChg chg="modSp mod modTransition">
        <pc:chgData name="Irina Arribas Lozano" userId="d0adea44-2fb6-464e-80ea-ec85b0cb4647" providerId="ADAL" clId="{2E6786EB-4ABF-414A-ACF4-5B01449563BC}" dt="2025-10-23T14:34:19.394" v="108"/>
        <pc:sldMkLst>
          <pc:docMk/>
          <pc:sldMk cId="2676154271" sldId="2568"/>
        </pc:sldMkLst>
        <pc:spChg chg="mod">
          <ac:chgData name="Irina Arribas Lozano" userId="d0adea44-2fb6-464e-80ea-ec85b0cb4647" providerId="ADAL" clId="{2E6786EB-4ABF-414A-ACF4-5B01449563BC}" dt="2025-10-07T09:01:20.941" v="84" actId="2711"/>
          <ac:spMkLst>
            <pc:docMk/>
            <pc:sldMk cId="2676154271" sldId="2568"/>
            <ac:spMk id="2" creationId="{A374DB83-07E2-D60D-1E47-9CC58B925E04}"/>
          </ac:spMkLst>
        </pc:spChg>
        <pc:spChg chg="mod">
          <ac:chgData name="Irina Arribas Lozano" userId="d0adea44-2fb6-464e-80ea-ec85b0cb4647" providerId="ADAL" clId="{2E6786EB-4ABF-414A-ACF4-5B01449563BC}" dt="2025-10-07T09:01:14.649" v="83" actId="2711"/>
          <ac:spMkLst>
            <pc:docMk/>
            <pc:sldMk cId="2676154271" sldId="2568"/>
            <ac:spMk id="7" creationId="{A2354722-4C45-70F0-B453-C4BFB7A4A22E}"/>
          </ac:spMkLst>
        </pc:spChg>
      </pc:sldChg>
      <pc:sldChg chg="modSp mod modTransition">
        <pc:chgData name="Irina Arribas Lozano" userId="d0adea44-2fb6-464e-80ea-ec85b0cb4647" providerId="ADAL" clId="{2E6786EB-4ABF-414A-ACF4-5B01449563BC}" dt="2025-10-23T14:34:19.394" v="108"/>
        <pc:sldMkLst>
          <pc:docMk/>
          <pc:sldMk cId="478207189" sldId="2569"/>
        </pc:sldMkLst>
        <pc:spChg chg="mod">
          <ac:chgData name="Irina Arribas Lozano" userId="d0adea44-2fb6-464e-80ea-ec85b0cb4647" providerId="ADAL" clId="{2E6786EB-4ABF-414A-ACF4-5B01449563BC}" dt="2025-10-07T09:01:32.823" v="85" actId="2711"/>
          <ac:spMkLst>
            <pc:docMk/>
            <pc:sldMk cId="478207189" sldId="2569"/>
            <ac:spMk id="2" creationId="{D5CAA23F-D9F1-2F03-879A-9F81B2166014}"/>
          </ac:spMkLst>
        </pc:spChg>
      </pc:sldChg>
      <pc:sldChg chg="modSp modTransition">
        <pc:chgData name="Irina Arribas Lozano" userId="d0adea44-2fb6-464e-80ea-ec85b0cb4647" providerId="ADAL" clId="{2E6786EB-4ABF-414A-ACF4-5B01449563BC}" dt="2025-10-23T14:34:19.394" v="108"/>
        <pc:sldMkLst>
          <pc:docMk/>
          <pc:sldMk cId="697434452" sldId="2570"/>
        </pc:sldMkLst>
        <pc:spChg chg="mod">
          <ac:chgData name="Irina Arribas Lozano" userId="d0adea44-2fb6-464e-80ea-ec85b0cb4647" providerId="ADAL" clId="{2E6786EB-4ABF-414A-ACF4-5B01449563BC}" dt="2025-10-07T09:02:10.386" v="87" actId="2711"/>
          <ac:spMkLst>
            <pc:docMk/>
            <pc:sldMk cId="697434452" sldId="2570"/>
            <ac:spMk id="2" creationId="{10EFD44A-8278-C312-0798-CC637921E5A3}"/>
          </ac:spMkLst>
        </pc:spChg>
      </pc:sldChg>
      <pc:sldChg chg="modTransition">
        <pc:chgData name="Irina Arribas Lozano" userId="d0adea44-2fb6-464e-80ea-ec85b0cb4647" providerId="ADAL" clId="{2E6786EB-4ABF-414A-ACF4-5B01449563BC}" dt="2025-10-23T14:34:19.394" v="108"/>
        <pc:sldMkLst>
          <pc:docMk/>
          <pc:sldMk cId="1974188672" sldId="2571"/>
        </pc:sldMkLst>
      </pc:sldChg>
      <pc:sldChg chg="modTransition">
        <pc:chgData name="Irina Arribas Lozano" userId="d0adea44-2fb6-464e-80ea-ec85b0cb4647" providerId="ADAL" clId="{2E6786EB-4ABF-414A-ACF4-5B01449563BC}" dt="2025-10-23T14:34:19.394" v="108"/>
        <pc:sldMkLst>
          <pc:docMk/>
          <pc:sldMk cId="2997889500" sldId="2572"/>
        </pc:sldMkLst>
      </pc:sldChg>
      <pc:sldChg chg="modSp mod modTransition">
        <pc:chgData name="Irina Arribas Lozano" userId="d0adea44-2fb6-464e-80ea-ec85b0cb4647" providerId="ADAL" clId="{2E6786EB-4ABF-414A-ACF4-5B01449563BC}" dt="2025-10-23T14:34:19.394" v="108"/>
        <pc:sldMkLst>
          <pc:docMk/>
          <pc:sldMk cId="1203931905" sldId="2573"/>
        </pc:sldMkLst>
        <pc:spChg chg="mod">
          <ac:chgData name="Irina Arribas Lozano" userId="d0adea44-2fb6-464e-80ea-ec85b0cb4647" providerId="ADAL" clId="{2E6786EB-4ABF-414A-ACF4-5B01449563BC}" dt="2025-10-07T09:03:16.317" v="89" actId="2711"/>
          <ac:spMkLst>
            <pc:docMk/>
            <pc:sldMk cId="1203931905" sldId="2573"/>
            <ac:spMk id="2" creationId="{2953FDCC-7B9F-6190-F36D-365D79EC97D5}"/>
          </ac:spMkLst>
        </pc:spChg>
      </pc:sldChg>
      <pc:sldChg chg="modTransition">
        <pc:chgData name="Irina Arribas Lozano" userId="d0adea44-2fb6-464e-80ea-ec85b0cb4647" providerId="ADAL" clId="{2E6786EB-4ABF-414A-ACF4-5B01449563BC}" dt="2025-10-23T14:34:19.394" v="108"/>
        <pc:sldMkLst>
          <pc:docMk/>
          <pc:sldMk cId="48665583" sldId="2574"/>
        </pc:sldMkLst>
      </pc:sldChg>
      <pc:sldChg chg="modTransition">
        <pc:chgData name="Irina Arribas Lozano" userId="d0adea44-2fb6-464e-80ea-ec85b0cb4647" providerId="ADAL" clId="{2E6786EB-4ABF-414A-ACF4-5B01449563BC}" dt="2025-10-23T14:34:19.394" v="108"/>
        <pc:sldMkLst>
          <pc:docMk/>
          <pc:sldMk cId="4057974633" sldId="2575"/>
        </pc:sldMkLst>
      </pc:sldChg>
      <pc:sldChg chg="modSp modTransition">
        <pc:chgData name="Irina Arribas Lozano" userId="d0adea44-2fb6-464e-80ea-ec85b0cb4647" providerId="ADAL" clId="{2E6786EB-4ABF-414A-ACF4-5B01449563BC}" dt="2025-10-23T14:34:19.394" v="108"/>
        <pc:sldMkLst>
          <pc:docMk/>
          <pc:sldMk cId="2250151723" sldId="2576"/>
        </pc:sldMkLst>
        <pc:spChg chg="mod">
          <ac:chgData name="Irina Arribas Lozano" userId="d0adea44-2fb6-464e-80ea-ec85b0cb4647" providerId="ADAL" clId="{2E6786EB-4ABF-414A-ACF4-5B01449563BC}" dt="2025-10-07T08:59:42.423" v="80" actId="20577"/>
          <ac:spMkLst>
            <pc:docMk/>
            <pc:sldMk cId="2250151723" sldId="2576"/>
            <ac:spMk id="5" creationId="{767DF3E7-95B6-864D-A3DC-C551A84DF3B7}"/>
          </ac:spMkLst>
        </pc:spChg>
      </pc:sldChg>
      <pc:sldChg chg="modSp mod modTransition">
        <pc:chgData name="Irina Arribas Lozano" userId="d0adea44-2fb6-464e-80ea-ec85b0cb4647" providerId="ADAL" clId="{2E6786EB-4ABF-414A-ACF4-5B01449563BC}" dt="2025-10-24T14:03:41.936" v="111" actId="20577"/>
        <pc:sldMkLst>
          <pc:docMk/>
          <pc:sldMk cId="1243264584" sldId="2577"/>
        </pc:sldMkLst>
        <pc:spChg chg="mod">
          <ac:chgData name="Irina Arribas Lozano" userId="d0adea44-2fb6-464e-80ea-ec85b0cb4647" providerId="ADAL" clId="{2E6786EB-4ABF-414A-ACF4-5B01449563BC}" dt="2025-10-24T14:03:41.936" v="111" actId="20577"/>
          <ac:spMkLst>
            <pc:docMk/>
            <pc:sldMk cId="1243264584" sldId="2577"/>
            <ac:spMk id="4" creationId="{EBAF3C3C-FA18-7D65-296B-99BBAD6C79AB}"/>
          </ac:spMkLst>
        </pc:spChg>
      </pc:sldChg>
      <pc:sldChg chg="modTransition modAnim">
        <pc:chgData name="Irina Arribas Lozano" userId="d0adea44-2fb6-464e-80ea-ec85b0cb4647" providerId="ADAL" clId="{2E6786EB-4ABF-414A-ACF4-5B01449563BC}" dt="2025-10-23T14:34:19.394" v="108"/>
        <pc:sldMkLst>
          <pc:docMk/>
          <pc:sldMk cId="1255522302" sldId="2578"/>
        </pc:sldMkLst>
      </pc:sldChg>
      <pc:sldChg chg="modSp mod modTransition">
        <pc:chgData name="Irina Arribas Lozano" userId="d0adea44-2fb6-464e-80ea-ec85b0cb4647" providerId="ADAL" clId="{2E6786EB-4ABF-414A-ACF4-5B01449563BC}" dt="2025-10-23T14:34:19.394" v="108"/>
        <pc:sldMkLst>
          <pc:docMk/>
          <pc:sldMk cId="40541257" sldId="2579"/>
        </pc:sldMkLst>
        <pc:spChg chg="mod">
          <ac:chgData name="Irina Arribas Lozano" userId="d0adea44-2fb6-464e-80ea-ec85b0cb4647" providerId="ADAL" clId="{2E6786EB-4ABF-414A-ACF4-5B01449563BC}" dt="2025-10-07T09:01:57.578" v="86" actId="2711"/>
          <ac:spMkLst>
            <pc:docMk/>
            <pc:sldMk cId="40541257" sldId="2579"/>
            <ac:spMk id="12" creationId="{8023DB60-0CBD-5174-13DC-D8ED7740CF14}"/>
          </ac:spMkLst>
        </pc:spChg>
      </pc:sldChg>
      <pc:sldChg chg="modTransition">
        <pc:chgData name="Irina Arribas Lozano" userId="d0adea44-2fb6-464e-80ea-ec85b0cb4647" providerId="ADAL" clId="{2E6786EB-4ABF-414A-ACF4-5B01449563BC}" dt="2025-10-23T14:34:19.394" v="108"/>
        <pc:sldMkLst>
          <pc:docMk/>
          <pc:sldMk cId="458856684" sldId="2580"/>
        </pc:sldMkLst>
      </pc:sldChg>
      <pc:sldChg chg="modTransition">
        <pc:chgData name="Irina Arribas Lozano" userId="d0adea44-2fb6-464e-80ea-ec85b0cb4647" providerId="ADAL" clId="{2E6786EB-4ABF-414A-ACF4-5B01449563BC}" dt="2025-10-23T14:34:19.394" v="108"/>
        <pc:sldMkLst>
          <pc:docMk/>
          <pc:sldMk cId="2732449597" sldId="2581"/>
        </pc:sldMkLst>
      </pc:sldChg>
      <pc:sldChg chg="modTransition">
        <pc:chgData name="Irina Arribas Lozano" userId="d0adea44-2fb6-464e-80ea-ec85b0cb4647" providerId="ADAL" clId="{2E6786EB-4ABF-414A-ACF4-5B01449563BC}" dt="2025-10-23T14:34:19.394" v="108"/>
        <pc:sldMkLst>
          <pc:docMk/>
          <pc:sldMk cId="2143253441" sldId="2582"/>
        </pc:sldMkLst>
      </pc:sldChg>
      <pc:sldMasterChg chg="modTransition modSldLayout">
        <pc:chgData name="Irina Arribas Lozano" userId="d0adea44-2fb6-464e-80ea-ec85b0cb4647" providerId="ADAL" clId="{2E6786EB-4ABF-414A-ACF4-5B01449563BC}" dt="2025-10-23T14:34:19.394" v="108"/>
        <pc:sldMasterMkLst>
          <pc:docMk/>
          <pc:sldMasterMk cId="3599920354" sldId="2147483648"/>
        </pc:sldMasterMkLst>
        <pc:sldLayoutChg chg="modTransition">
          <pc:chgData name="Irina Arribas Lozano" userId="d0adea44-2fb6-464e-80ea-ec85b0cb4647" providerId="ADAL" clId="{2E6786EB-4ABF-414A-ACF4-5B01449563BC}" dt="2025-10-23T14:34:19.394" v="108"/>
          <pc:sldLayoutMkLst>
            <pc:docMk/>
            <pc:sldMasterMk cId="3599920354" sldId="2147483648"/>
            <pc:sldLayoutMk cId="2759069767" sldId="2147483649"/>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396447527" sldId="2147483650"/>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518643764" sldId="2147483651"/>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607878124" sldId="2147483652"/>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762815389" sldId="2147483653"/>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092866378" sldId="2147483654"/>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191131771" sldId="2147483655"/>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983037410" sldId="2147483656"/>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634943903" sldId="2147483657"/>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4139094076" sldId="2147483658"/>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201175206" sldId="2147483659"/>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654026395" sldId="2147483672"/>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55878947" sldId="2147483673"/>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089495094" sldId="2147483674"/>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500389956" sldId="2147483675"/>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93040313" sldId="2147483676"/>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817726364" sldId="2147483677"/>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320988507" sldId="2147483678"/>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526245560" sldId="2147483679"/>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113613202" sldId="2147483680"/>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945207557" sldId="2147483681"/>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839809019" sldId="2147483682"/>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726064438" sldId="2147483683"/>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817000647" sldId="2147483684"/>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339906541" sldId="2147483685"/>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879859381" sldId="2147483686"/>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951487528" sldId="2147483687"/>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788265993" sldId="2147483688"/>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962751078" sldId="2147483689"/>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921916770" sldId="2147483690"/>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692179442" sldId="2147483691"/>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4239571862" sldId="2147483692"/>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336733233" sldId="2147483693"/>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835153374" sldId="2147483694"/>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586386508" sldId="2147483695"/>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100537758" sldId="2147483696"/>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430720145" sldId="2147483697"/>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068900867" sldId="2147483698"/>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509096284" sldId="2147483699"/>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991533995" sldId="2147483700"/>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678710995" sldId="2147483701"/>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299425976" sldId="2147483702"/>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231077073" sldId="2147483703"/>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628750380" sldId="2147483704"/>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110350051" sldId="2147483705"/>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171523620" sldId="2147483706"/>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904605149" sldId="2147483707"/>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869425391" sldId="2147483708"/>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3693563768" sldId="2147483709"/>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297379588" sldId="2147483710"/>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411325433" sldId="2147483711"/>
          </pc:sldLayoutMkLst>
        </pc:sldLayoutChg>
        <pc:sldLayoutChg chg="modTransition">
          <pc:chgData name="Irina Arribas Lozano" userId="d0adea44-2fb6-464e-80ea-ec85b0cb4647" providerId="ADAL" clId="{2E6786EB-4ABF-414A-ACF4-5B01449563BC}" dt="2025-10-23T14:34:19.394" v="108"/>
          <pc:sldLayoutMkLst>
            <pc:docMk/>
            <pc:sldMasterMk cId="3599920354" sldId="2147483648"/>
            <pc:sldLayoutMk cId="1096448371" sldId="2147483712"/>
          </pc:sldLayoutMkLst>
        </pc:sldLayoutChg>
      </pc:sldMasterChg>
    </pc:docChg>
  </pc:docChgLst>
  <pc:docChgLst>
    <pc:chgData name="Laura Benítez" userId="S::lbenitez@seo.org::e2d09982-5f3c-4afb-b112-55ad4c40842f" providerId="AD" clId="Web-{C0FBECC8-338C-F4CF-0A4F-B8BF66C2CA26}"/>
    <pc:docChg chg="mod modSld">
      <pc:chgData name="Laura Benítez" userId="S::lbenitez@seo.org::e2d09982-5f3c-4afb-b112-55ad4c40842f" providerId="AD" clId="Web-{C0FBECC8-338C-F4CF-0A4F-B8BF66C2CA26}" dt="2025-10-20T11:08:20.931" v="5"/>
      <pc:docMkLst>
        <pc:docMk/>
      </pc:docMkLst>
      <pc:sldChg chg="modSp">
        <pc:chgData name="Laura Benítez" userId="S::lbenitez@seo.org::e2d09982-5f3c-4afb-b112-55ad4c40842f" providerId="AD" clId="Web-{C0FBECC8-338C-F4CF-0A4F-B8BF66C2CA26}" dt="2025-10-20T11:08:14.994" v="4" actId="20577"/>
        <pc:sldMkLst>
          <pc:docMk/>
          <pc:sldMk cId="2392284003" sldId="2566"/>
        </pc:sldMkLst>
        <pc:graphicFrameChg chg="mod modGraphic">
          <ac:chgData name="Laura Benítez" userId="S::lbenitez@seo.org::e2d09982-5f3c-4afb-b112-55ad4c40842f" providerId="AD" clId="Web-{C0FBECC8-338C-F4CF-0A4F-B8BF66C2CA26}" dt="2025-10-20T11:08:14.994" v="4" actId="20577"/>
          <ac:graphicFrameMkLst>
            <pc:docMk/>
            <pc:sldMk cId="2392284003" sldId="2566"/>
            <ac:graphicFrameMk id="4" creationId="{EEB918C9-9005-4D3D-B589-8B77598BFFEE}"/>
          </ac:graphicFrameMkLst>
        </pc:graphicFrameChg>
      </pc:sldChg>
    </pc:docChg>
  </pc:docChgLst>
  <pc:docChgLst>
    <pc:chgData name="Laura Benítez" userId="e2d09982-5f3c-4afb-b112-55ad4c40842f" providerId="ADAL" clId="{45996FBE-B1DC-4F96-8473-FBD2A4DF37B6}"/>
    <pc:docChg chg="undo redo custSel addSld delSld modSld sldOrd modMainMaster modSection">
      <pc:chgData name="Laura Benítez" userId="e2d09982-5f3c-4afb-b112-55ad4c40842f" providerId="ADAL" clId="{45996FBE-B1DC-4F96-8473-FBD2A4DF37B6}" dt="2025-10-21T12:13:13.229" v="2411"/>
      <pc:docMkLst>
        <pc:docMk/>
      </pc:docMkLst>
      <pc:sldChg chg="addSp modSp del mod modTransition modAnim">
        <pc:chgData name="Laura Benítez" userId="e2d09982-5f3c-4afb-b112-55ad4c40842f" providerId="ADAL" clId="{45996FBE-B1DC-4F96-8473-FBD2A4DF37B6}" dt="2025-10-21T07:21:35.260" v="1510" actId="47"/>
        <pc:sldMkLst>
          <pc:docMk/>
          <pc:sldMk cId="1383744807" sldId="273"/>
        </pc:sldMkLst>
      </pc:sldChg>
      <pc:sldChg chg="addSp delSp modSp mod modTransition modAnim">
        <pc:chgData name="Laura Benítez" userId="e2d09982-5f3c-4afb-b112-55ad4c40842f" providerId="ADAL" clId="{45996FBE-B1DC-4F96-8473-FBD2A4DF37B6}" dt="2025-10-21T12:05:01.012" v="2234"/>
        <pc:sldMkLst>
          <pc:docMk/>
          <pc:sldMk cId="4018779362" sldId="2561"/>
        </pc:sldMkLst>
        <pc:spChg chg="mod">
          <ac:chgData name="Laura Benítez" userId="e2d09982-5f3c-4afb-b112-55ad4c40842f" providerId="ADAL" clId="{45996FBE-B1DC-4F96-8473-FBD2A4DF37B6}" dt="2025-10-21T07:07:29.397" v="1488" actId="14100"/>
          <ac:spMkLst>
            <pc:docMk/>
            <pc:sldMk cId="4018779362" sldId="2561"/>
            <ac:spMk id="2" creationId="{01A3CADD-859C-625F-C5D5-4096B5861B73}"/>
          </ac:spMkLst>
        </pc:spChg>
        <pc:spChg chg="mod">
          <ac:chgData name="Laura Benítez" userId="e2d09982-5f3c-4afb-b112-55ad4c40842f" providerId="ADAL" clId="{45996FBE-B1DC-4F96-8473-FBD2A4DF37B6}" dt="2025-10-21T07:07:42.655" v="1490" actId="1076"/>
          <ac:spMkLst>
            <pc:docMk/>
            <pc:sldMk cId="4018779362" sldId="2561"/>
            <ac:spMk id="3" creationId="{B9ED9DB6-9A83-8B98-1B18-556FA54DE00F}"/>
          </ac:spMkLst>
        </pc:spChg>
        <pc:spChg chg="add mod">
          <ac:chgData name="Laura Benítez" userId="e2d09982-5f3c-4afb-b112-55ad4c40842f" providerId="ADAL" clId="{45996FBE-B1DC-4F96-8473-FBD2A4DF37B6}" dt="2025-10-21T07:09:51.218" v="1502" actId="1076"/>
          <ac:spMkLst>
            <pc:docMk/>
            <pc:sldMk cId="4018779362" sldId="2561"/>
            <ac:spMk id="6" creationId="{8A2BB599-C996-1DBE-4B50-C55EBD0B7E3A}"/>
          </ac:spMkLst>
        </pc:spChg>
        <pc:picChg chg="add mod">
          <ac:chgData name="Laura Benítez" userId="e2d09982-5f3c-4afb-b112-55ad4c40842f" providerId="ADAL" clId="{45996FBE-B1DC-4F96-8473-FBD2A4DF37B6}" dt="2025-10-21T07:09:21.770" v="1501" actId="1076"/>
          <ac:picMkLst>
            <pc:docMk/>
            <pc:sldMk cId="4018779362" sldId="2561"/>
            <ac:picMk id="4" creationId="{D8712593-1ED6-DA96-9BD4-233CCAC3FD1D}"/>
          </ac:picMkLst>
        </pc:picChg>
        <pc:picChg chg="add mod">
          <ac:chgData name="Laura Benítez" userId="e2d09982-5f3c-4afb-b112-55ad4c40842f" providerId="ADAL" clId="{45996FBE-B1DC-4F96-8473-FBD2A4DF37B6}" dt="2025-10-21T07:10:09.185" v="1504" actId="1076"/>
          <ac:picMkLst>
            <pc:docMk/>
            <pc:sldMk cId="4018779362" sldId="2561"/>
            <ac:picMk id="7" creationId="{4205FD38-2CE4-A5B6-9485-864D22EEFDA0}"/>
          </ac:picMkLst>
        </pc:picChg>
      </pc:sldChg>
      <pc:sldChg chg="addSp delSp modSp mod modTransition setBg modClrScheme modAnim chgLayout">
        <pc:chgData name="Laura Benítez" userId="e2d09982-5f3c-4afb-b112-55ad4c40842f" providerId="ADAL" clId="{45996FBE-B1DC-4F96-8473-FBD2A4DF37B6}" dt="2025-10-21T12:05:07.170" v="2235"/>
        <pc:sldMkLst>
          <pc:docMk/>
          <pc:sldMk cId="33386723" sldId="2562"/>
        </pc:sldMkLst>
        <pc:spChg chg="mod">
          <ac:chgData name="Laura Benítez" userId="e2d09982-5f3c-4afb-b112-55ad4c40842f" providerId="ADAL" clId="{45996FBE-B1DC-4F96-8473-FBD2A4DF37B6}" dt="2025-10-06T09:33:14.188" v="756" actId="1076"/>
          <ac:spMkLst>
            <pc:docMk/>
            <pc:sldMk cId="33386723" sldId="2562"/>
            <ac:spMk id="2" creationId="{556C5400-17F1-A483-507F-156AA902CB74}"/>
          </ac:spMkLst>
        </pc:spChg>
        <pc:spChg chg="mod">
          <ac:chgData name="Laura Benítez" userId="e2d09982-5f3c-4afb-b112-55ad4c40842f" providerId="ADAL" clId="{45996FBE-B1DC-4F96-8473-FBD2A4DF37B6}" dt="2025-10-06T09:33:20.904" v="759" actId="1076"/>
          <ac:spMkLst>
            <pc:docMk/>
            <pc:sldMk cId="33386723" sldId="2562"/>
            <ac:spMk id="7" creationId="{C13179A1-26BB-401B-E85C-77C8DA6C249D}"/>
          </ac:spMkLst>
        </pc:spChg>
        <pc:picChg chg="add mod">
          <ac:chgData name="Laura Benítez" userId="e2d09982-5f3c-4afb-b112-55ad4c40842f" providerId="ADAL" clId="{45996FBE-B1DC-4F96-8473-FBD2A4DF37B6}" dt="2025-10-21T08:21:04.152" v="1844" actId="1076"/>
          <ac:picMkLst>
            <pc:docMk/>
            <pc:sldMk cId="33386723" sldId="2562"/>
            <ac:picMk id="5" creationId="{92AAE061-5845-1372-290B-EFE8C55CF2BE}"/>
          </ac:picMkLst>
        </pc:picChg>
        <pc:picChg chg="add mod">
          <ac:chgData name="Laura Benítez" userId="e2d09982-5f3c-4afb-b112-55ad4c40842f" providerId="ADAL" clId="{45996FBE-B1DC-4F96-8473-FBD2A4DF37B6}" dt="2025-10-21T07:10:27.360" v="1506"/>
          <ac:picMkLst>
            <pc:docMk/>
            <pc:sldMk cId="33386723" sldId="2562"/>
            <ac:picMk id="8" creationId="{8D626ACA-F6BA-438B-6601-253AEF2F5A45}"/>
          </ac:picMkLst>
        </pc:picChg>
        <pc:picChg chg="add mod">
          <ac:chgData name="Laura Benítez" userId="e2d09982-5f3c-4afb-b112-55ad4c40842f" providerId="ADAL" clId="{45996FBE-B1DC-4F96-8473-FBD2A4DF37B6}" dt="2025-10-21T07:10:35.134" v="1508"/>
          <ac:picMkLst>
            <pc:docMk/>
            <pc:sldMk cId="33386723" sldId="2562"/>
            <ac:picMk id="9" creationId="{42B7F0A1-21D4-1496-CBB8-339E33F8A572}"/>
          </ac:picMkLst>
        </pc:picChg>
        <pc:picChg chg="add mod">
          <ac:chgData name="Laura Benítez" userId="e2d09982-5f3c-4afb-b112-55ad4c40842f" providerId="ADAL" clId="{45996FBE-B1DC-4F96-8473-FBD2A4DF37B6}" dt="2025-10-21T08:21:07.415" v="1845" actId="1076"/>
          <ac:picMkLst>
            <pc:docMk/>
            <pc:sldMk cId="33386723" sldId="2562"/>
            <ac:picMk id="10" creationId="{A4B1599E-802F-6851-C349-85E776179B54}"/>
          </ac:picMkLst>
        </pc:picChg>
      </pc:sldChg>
      <pc:sldChg chg="addSp delSp modSp mod modTransition modAnim">
        <pc:chgData name="Laura Benítez" userId="e2d09982-5f3c-4afb-b112-55ad4c40842f" providerId="ADAL" clId="{45996FBE-B1DC-4F96-8473-FBD2A4DF37B6}" dt="2025-10-21T12:05:12.767" v="2236"/>
        <pc:sldMkLst>
          <pc:docMk/>
          <pc:sldMk cId="2024758061" sldId="2563"/>
        </pc:sldMkLst>
        <pc:spChg chg="mod">
          <ac:chgData name="Laura Benítez" userId="e2d09982-5f3c-4afb-b112-55ad4c40842f" providerId="ADAL" clId="{45996FBE-B1DC-4F96-8473-FBD2A4DF37B6}" dt="2025-10-06T09:48:48.109" v="795" actId="1076"/>
          <ac:spMkLst>
            <pc:docMk/>
            <pc:sldMk cId="2024758061" sldId="2563"/>
            <ac:spMk id="2" creationId="{2DFB2434-BED0-AA70-EBA7-55EECC2372B8}"/>
          </ac:spMkLst>
        </pc:spChg>
        <pc:picChg chg="mod">
          <ac:chgData name="Laura Benítez" userId="e2d09982-5f3c-4afb-b112-55ad4c40842f" providerId="ADAL" clId="{45996FBE-B1DC-4F96-8473-FBD2A4DF37B6}" dt="2025-10-06T09:28:04.937" v="703" actId="1440"/>
          <ac:picMkLst>
            <pc:docMk/>
            <pc:sldMk cId="2024758061" sldId="2563"/>
            <ac:picMk id="4" creationId="{5E5B2A9D-AFA0-4ADB-B5FF-BD7CE79309FD}"/>
          </ac:picMkLst>
        </pc:picChg>
        <pc:picChg chg="add mod">
          <ac:chgData name="Laura Benítez" userId="e2d09982-5f3c-4afb-b112-55ad4c40842f" providerId="ADAL" clId="{45996FBE-B1DC-4F96-8473-FBD2A4DF37B6}" dt="2025-10-21T10:28:02.927" v="1903" actId="1076"/>
          <ac:picMkLst>
            <pc:docMk/>
            <pc:sldMk cId="2024758061" sldId="2563"/>
            <ac:picMk id="6" creationId="{FAC0CEFB-DB81-7CFA-833E-886F701AF121}"/>
          </ac:picMkLst>
        </pc:picChg>
        <pc:picChg chg="add mod">
          <ac:chgData name="Laura Benítez" userId="e2d09982-5f3c-4afb-b112-55ad4c40842f" providerId="ADAL" clId="{45996FBE-B1DC-4F96-8473-FBD2A4DF37B6}" dt="2025-10-06T09:13:05.929" v="597" actId="207"/>
          <ac:picMkLst>
            <pc:docMk/>
            <pc:sldMk cId="2024758061" sldId="2563"/>
            <ac:picMk id="7" creationId="{387C8485-1BC7-2DDC-717D-A0A339175C69}"/>
          </ac:picMkLst>
        </pc:picChg>
        <pc:picChg chg="add mod">
          <ac:chgData name="Laura Benítez" userId="e2d09982-5f3c-4afb-b112-55ad4c40842f" providerId="ADAL" clId="{45996FBE-B1DC-4F96-8473-FBD2A4DF37B6}" dt="2025-10-21T10:37:27.061" v="1911" actId="688"/>
          <ac:picMkLst>
            <pc:docMk/>
            <pc:sldMk cId="2024758061" sldId="2563"/>
            <ac:picMk id="8" creationId="{CCBF4711-DD95-69AE-4659-C62F10095B8E}"/>
          </ac:picMkLst>
        </pc:picChg>
        <pc:picChg chg="add mod">
          <ac:chgData name="Laura Benítez" userId="e2d09982-5f3c-4afb-b112-55ad4c40842f" providerId="ADAL" clId="{45996FBE-B1DC-4F96-8473-FBD2A4DF37B6}" dt="2025-10-06T09:14:30.809" v="602" actId="1076"/>
          <ac:picMkLst>
            <pc:docMk/>
            <pc:sldMk cId="2024758061" sldId="2563"/>
            <ac:picMk id="9" creationId="{BBA3A2EE-8C6D-D9C3-569A-4382BEED6207}"/>
          </ac:picMkLst>
        </pc:picChg>
      </pc:sldChg>
      <pc:sldChg chg="addSp delSp modSp mod modTransition modAnim">
        <pc:chgData name="Laura Benítez" userId="e2d09982-5f3c-4afb-b112-55ad4c40842f" providerId="ADAL" clId="{45996FBE-B1DC-4F96-8473-FBD2A4DF37B6}" dt="2025-10-21T12:05:24.238" v="2244"/>
        <pc:sldMkLst>
          <pc:docMk/>
          <pc:sldMk cId="4269412621" sldId="2564"/>
        </pc:sldMkLst>
        <pc:picChg chg="mod">
          <ac:chgData name="Laura Benítez" userId="e2d09982-5f3c-4afb-b112-55ad4c40842f" providerId="ADAL" clId="{45996FBE-B1DC-4F96-8473-FBD2A4DF37B6}" dt="2025-10-21T07:41:47.701" v="1635" actId="1440"/>
          <ac:picMkLst>
            <pc:docMk/>
            <pc:sldMk cId="4269412621" sldId="2564"/>
            <ac:picMk id="4" creationId="{8A04C604-88A3-4BCD-A35D-15A1C64B2E0C}"/>
          </ac:picMkLst>
        </pc:picChg>
        <pc:picChg chg="add mod">
          <ac:chgData name="Laura Benítez" userId="e2d09982-5f3c-4afb-b112-55ad4c40842f" providerId="ADAL" clId="{45996FBE-B1DC-4F96-8473-FBD2A4DF37B6}" dt="2025-10-21T08:37:26.538" v="1887" actId="1076"/>
          <ac:picMkLst>
            <pc:docMk/>
            <pc:sldMk cId="4269412621" sldId="2564"/>
            <ac:picMk id="6" creationId="{11424475-C65D-1853-491F-02B92F01C3C8}"/>
          </ac:picMkLst>
        </pc:picChg>
        <pc:picChg chg="add mod">
          <ac:chgData name="Laura Benítez" userId="e2d09982-5f3c-4afb-b112-55ad4c40842f" providerId="ADAL" clId="{45996FBE-B1DC-4F96-8473-FBD2A4DF37B6}" dt="2025-10-06T09:26:39.784" v="700" actId="1076"/>
          <ac:picMkLst>
            <pc:docMk/>
            <pc:sldMk cId="4269412621" sldId="2564"/>
            <ac:picMk id="7" creationId="{C8699A71-6B9B-4F0C-E44C-4C392875D0B9}"/>
          </ac:picMkLst>
        </pc:picChg>
        <pc:picChg chg="add mod">
          <ac:chgData name="Laura Benítez" userId="e2d09982-5f3c-4afb-b112-55ad4c40842f" providerId="ADAL" clId="{45996FBE-B1DC-4F96-8473-FBD2A4DF37B6}" dt="2025-10-06T09:26:13.526" v="694" actId="1076"/>
          <ac:picMkLst>
            <pc:docMk/>
            <pc:sldMk cId="4269412621" sldId="2564"/>
            <ac:picMk id="8" creationId="{CFCF525F-6516-D552-7ED7-2B5B0060656C}"/>
          </ac:picMkLst>
        </pc:picChg>
        <pc:picChg chg="add mod">
          <ac:chgData name="Laura Benítez" userId="e2d09982-5f3c-4afb-b112-55ad4c40842f" providerId="ADAL" clId="{45996FBE-B1DC-4F96-8473-FBD2A4DF37B6}" dt="2025-10-06T09:26:19.422" v="695" actId="1076"/>
          <ac:picMkLst>
            <pc:docMk/>
            <pc:sldMk cId="4269412621" sldId="2564"/>
            <ac:picMk id="9" creationId="{D902EA22-3478-5F89-C45F-CF6B4D34BA5B}"/>
          </ac:picMkLst>
        </pc:picChg>
        <pc:picChg chg="add mod">
          <ac:chgData name="Laura Benítez" userId="e2d09982-5f3c-4afb-b112-55ad4c40842f" providerId="ADAL" clId="{45996FBE-B1DC-4F96-8473-FBD2A4DF37B6}" dt="2025-10-21T10:40:22.593" v="1928" actId="1076"/>
          <ac:picMkLst>
            <pc:docMk/>
            <pc:sldMk cId="4269412621" sldId="2564"/>
            <ac:picMk id="11" creationId="{03558955-E79C-1328-D4B2-AC49E5A47583}"/>
          </ac:picMkLst>
        </pc:picChg>
        <pc:picChg chg="add mod">
          <ac:chgData name="Laura Benítez" userId="e2d09982-5f3c-4afb-b112-55ad4c40842f" providerId="ADAL" clId="{45996FBE-B1DC-4F96-8473-FBD2A4DF37B6}" dt="2025-10-21T10:39:23.354" v="1927" actId="1076"/>
          <ac:picMkLst>
            <pc:docMk/>
            <pc:sldMk cId="4269412621" sldId="2564"/>
            <ac:picMk id="12" creationId="{16FFC1AF-9F8E-0BC5-9E80-AFD7076540D4}"/>
          </ac:picMkLst>
        </pc:picChg>
      </pc:sldChg>
      <pc:sldChg chg="addSp delSp modSp mod modTransition setBg modClrScheme delAnim chgLayout">
        <pc:chgData name="Laura Benítez" userId="e2d09982-5f3c-4afb-b112-55ad4c40842f" providerId="ADAL" clId="{45996FBE-B1DC-4F96-8473-FBD2A4DF37B6}" dt="2025-10-21T12:07:15.365" v="2268"/>
        <pc:sldMkLst>
          <pc:docMk/>
          <pc:sldMk cId="3270981767" sldId="2565"/>
        </pc:sldMkLst>
        <pc:spChg chg="add mod">
          <ac:chgData name="Laura Benítez" userId="e2d09982-5f3c-4afb-b112-55ad4c40842f" providerId="ADAL" clId="{45996FBE-B1DC-4F96-8473-FBD2A4DF37B6}" dt="2025-10-06T09:34:19.657" v="775" actId="1076"/>
          <ac:spMkLst>
            <pc:docMk/>
            <pc:sldMk cId="3270981767" sldId="2565"/>
            <ac:spMk id="8" creationId="{08A0F252-7DAC-56F0-6820-D1BDEFFD84C4}"/>
          </ac:spMkLst>
        </pc:spChg>
        <pc:picChg chg="add mod">
          <ac:chgData name="Laura Benítez" userId="e2d09982-5f3c-4afb-b112-55ad4c40842f" providerId="ADAL" clId="{45996FBE-B1DC-4F96-8473-FBD2A4DF37B6}" dt="2025-10-21T07:23:29.335" v="1524" actId="14100"/>
          <ac:picMkLst>
            <pc:docMk/>
            <pc:sldMk cId="3270981767" sldId="2565"/>
            <ac:picMk id="2" creationId="{AAA653F8-EA57-C55D-D96F-11A4AA35ED80}"/>
          </ac:picMkLst>
        </pc:picChg>
        <pc:picChg chg="add mod ord">
          <ac:chgData name="Laura Benítez" userId="e2d09982-5f3c-4afb-b112-55ad4c40842f" providerId="ADAL" clId="{45996FBE-B1DC-4F96-8473-FBD2A4DF37B6}" dt="2025-10-06T09:09:37.288" v="541" actId="1076"/>
          <ac:picMkLst>
            <pc:docMk/>
            <pc:sldMk cId="3270981767" sldId="2565"/>
            <ac:picMk id="4" creationId="{7FC6A49B-4CAA-7083-F9C7-3537BE6960C4}"/>
          </ac:picMkLst>
        </pc:picChg>
        <pc:picChg chg="add mod">
          <ac:chgData name="Laura Benítez" userId="e2d09982-5f3c-4afb-b112-55ad4c40842f" providerId="ADAL" clId="{45996FBE-B1DC-4F96-8473-FBD2A4DF37B6}" dt="2025-10-21T11:03:40.653" v="1955" actId="1076"/>
          <ac:picMkLst>
            <pc:docMk/>
            <pc:sldMk cId="3270981767" sldId="2565"/>
            <ac:picMk id="5" creationId="{DBC62759-CDC4-00B0-FEFC-E2B76DF302C4}"/>
          </ac:picMkLst>
        </pc:picChg>
      </pc:sldChg>
      <pc:sldChg chg="addSp delSp modSp mod modTransition modAnim">
        <pc:chgData name="Laura Benítez" userId="e2d09982-5f3c-4afb-b112-55ad4c40842f" providerId="ADAL" clId="{45996FBE-B1DC-4F96-8473-FBD2A4DF37B6}" dt="2025-10-21T12:07:24.229" v="2277"/>
        <pc:sldMkLst>
          <pc:docMk/>
          <pc:sldMk cId="2392284003" sldId="2566"/>
        </pc:sldMkLst>
        <pc:graphicFrameChg chg="mod modGraphic">
          <ac:chgData name="Laura Benítez" userId="e2d09982-5f3c-4afb-b112-55ad4c40842f" providerId="ADAL" clId="{45996FBE-B1DC-4F96-8473-FBD2A4DF37B6}" dt="2025-10-21T07:39:54.708" v="1632" actId="20577"/>
          <ac:graphicFrameMkLst>
            <pc:docMk/>
            <pc:sldMk cId="2392284003" sldId="2566"/>
            <ac:graphicFrameMk id="4" creationId="{EEB918C9-9005-4D3D-B589-8B77598BFFEE}"/>
          </ac:graphicFrameMkLst>
        </pc:graphicFrameChg>
        <pc:picChg chg="add mod">
          <ac:chgData name="Laura Benítez" userId="e2d09982-5f3c-4afb-b112-55ad4c40842f" providerId="ADAL" clId="{45996FBE-B1DC-4F96-8473-FBD2A4DF37B6}" dt="2025-10-06T13:45:23.804" v="888" actId="1076"/>
          <ac:picMkLst>
            <pc:docMk/>
            <pc:sldMk cId="2392284003" sldId="2566"/>
            <ac:picMk id="5" creationId="{9247D28E-C6FD-EB59-05B2-0007DA6BF9F2}"/>
          </ac:picMkLst>
        </pc:picChg>
        <pc:picChg chg="add mod">
          <ac:chgData name="Laura Benítez" userId="e2d09982-5f3c-4afb-b112-55ad4c40842f" providerId="ADAL" clId="{45996FBE-B1DC-4F96-8473-FBD2A4DF37B6}" dt="2025-10-21T11:03:55.483" v="1957" actId="1076"/>
          <ac:picMkLst>
            <pc:docMk/>
            <pc:sldMk cId="2392284003" sldId="2566"/>
            <ac:picMk id="6" creationId="{71462E30-166A-8391-E308-3223F30AF373}"/>
          </ac:picMkLst>
        </pc:picChg>
        <pc:picChg chg="mod">
          <ac:chgData name="Laura Benítez" userId="e2d09982-5f3c-4afb-b112-55ad4c40842f" providerId="ADAL" clId="{45996FBE-B1DC-4F96-8473-FBD2A4DF37B6}" dt="2025-10-06T09:44:51.339" v="789" actId="1440"/>
          <ac:picMkLst>
            <pc:docMk/>
            <pc:sldMk cId="2392284003" sldId="2566"/>
            <ac:picMk id="2229" creationId="{D2539B58-99C5-DB02-71CA-2D1D5B346C88}"/>
          </ac:picMkLst>
        </pc:picChg>
      </pc:sldChg>
      <pc:sldChg chg="addSp delSp modSp mod modTransition modAnim">
        <pc:chgData name="Laura Benítez" userId="e2d09982-5f3c-4afb-b112-55ad4c40842f" providerId="ADAL" clId="{45996FBE-B1DC-4F96-8473-FBD2A4DF37B6}" dt="2025-10-21T12:07:42.757" v="2301"/>
        <pc:sldMkLst>
          <pc:docMk/>
          <pc:sldMk cId="3925100180" sldId="2567"/>
        </pc:sldMkLst>
        <pc:spChg chg="mod">
          <ac:chgData name="Laura Benítez" userId="e2d09982-5f3c-4afb-b112-55ad4c40842f" providerId="ADAL" clId="{45996FBE-B1DC-4F96-8473-FBD2A4DF37B6}" dt="2025-10-06T09:17:39.269" v="609"/>
          <ac:spMkLst>
            <pc:docMk/>
            <pc:sldMk cId="3925100180" sldId="2567"/>
            <ac:spMk id="2" creationId="{71D50400-571F-06BB-83A7-9343F7649C47}"/>
          </ac:spMkLst>
        </pc:spChg>
        <pc:spChg chg="mod">
          <ac:chgData name="Laura Benítez" userId="e2d09982-5f3c-4afb-b112-55ad4c40842f" providerId="ADAL" clId="{45996FBE-B1DC-4F96-8473-FBD2A4DF37B6}" dt="2025-10-21T11:22:09.620" v="2017" actId="1076"/>
          <ac:spMkLst>
            <pc:docMk/>
            <pc:sldMk cId="3925100180" sldId="2567"/>
            <ac:spMk id="5" creationId="{92227E2E-8BDC-4637-A45E-EB583FBE228B}"/>
          </ac:spMkLst>
        </pc:spChg>
        <pc:picChg chg="mod">
          <ac:chgData name="Laura Benítez" userId="e2d09982-5f3c-4afb-b112-55ad4c40842f" providerId="ADAL" clId="{45996FBE-B1DC-4F96-8473-FBD2A4DF37B6}" dt="2025-10-21T07:41:07.016" v="1634" actId="1440"/>
          <ac:picMkLst>
            <pc:docMk/>
            <pc:sldMk cId="3925100180" sldId="2567"/>
            <ac:picMk id="4" creationId="{406E15CB-29FA-483B-9022-9C55661E9D0C}"/>
          </ac:picMkLst>
        </pc:picChg>
        <pc:picChg chg="add mod">
          <ac:chgData name="Laura Benítez" userId="e2d09982-5f3c-4afb-b112-55ad4c40842f" providerId="ADAL" clId="{45996FBE-B1DC-4F96-8473-FBD2A4DF37B6}" dt="2025-10-21T07:43:09.885" v="1639" actId="1076"/>
          <ac:picMkLst>
            <pc:docMk/>
            <pc:sldMk cId="3925100180" sldId="2567"/>
            <ac:picMk id="6" creationId="{A9CEB4F9-A970-0AB9-2140-6E836BCD663E}"/>
          </ac:picMkLst>
        </pc:picChg>
        <pc:picChg chg="add mod">
          <ac:chgData name="Laura Benítez" userId="e2d09982-5f3c-4afb-b112-55ad4c40842f" providerId="ADAL" clId="{45996FBE-B1DC-4F96-8473-FBD2A4DF37B6}" dt="2025-10-21T07:43:25.890" v="1642"/>
          <ac:picMkLst>
            <pc:docMk/>
            <pc:sldMk cId="3925100180" sldId="2567"/>
            <ac:picMk id="7" creationId="{A8BEEA76-C01B-2DF4-1AB4-27BD72E0DEA0}"/>
          </ac:picMkLst>
        </pc:picChg>
        <pc:picChg chg="add mod">
          <ac:chgData name="Laura Benítez" userId="e2d09982-5f3c-4afb-b112-55ad4c40842f" providerId="ADAL" clId="{45996FBE-B1DC-4F96-8473-FBD2A4DF37B6}" dt="2025-10-21T11:21:55.417" v="2015" actId="1076"/>
          <ac:picMkLst>
            <pc:docMk/>
            <pc:sldMk cId="3925100180" sldId="2567"/>
            <ac:picMk id="8" creationId="{912ADE67-B610-5A6B-79F2-3A8F032D464E}"/>
          </ac:picMkLst>
        </pc:picChg>
      </pc:sldChg>
      <pc:sldChg chg="addSp delSp modSp mod modTransition modClrScheme chgLayout">
        <pc:chgData name="Laura Benítez" userId="e2d09982-5f3c-4afb-b112-55ad4c40842f" providerId="ADAL" clId="{45996FBE-B1DC-4F96-8473-FBD2A4DF37B6}" dt="2025-10-21T12:08:19.440" v="2310"/>
        <pc:sldMkLst>
          <pc:docMk/>
          <pc:sldMk cId="2676154271" sldId="2568"/>
        </pc:sldMkLst>
        <pc:spChg chg="mod">
          <ac:chgData name="Laura Benítez" userId="e2d09982-5f3c-4afb-b112-55ad4c40842f" providerId="ADAL" clId="{45996FBE-B1DC-4F96-8473-FBD2A4DF37B6}" dt="2025-10-21T07:55:00.146" v="1704" actId="1076"/>
          <ac:spMkLst>
            <pc:docMk/>
            <pc:sldMk cId="2676154271" sldId="2568"/>
            <ac:spMk id="2" creationId="{A374DB83-07E2-D60D-1E47-9CC58B925E04}"/>
          </ac:spMkLst>
        </pc:spChg>
        <pc:spChg chg="mod">
          <ac:chgData name="Laura Benítez" userId="e2d09982-5f3c-4afb-b112-55ad4c40842f" providerId="ADAL" clId="{45996FBE-B1DC-4F96-8473-FBD2A4DF37B6}" dt="2025-10-21T07:56:46.943" v="1712" actId="1076"/>
          <ac:spMkLst>
            <pc:docMk/>
            <pc:sldMk cId="2676154271" sldId="2568"/>
            <ac:spMk id="7" creationId="{A2354722-4C45-70F0-B453-C4BFB7A4A22E}"/>
          </ac:spMkLst>
        </pc:spChg>
        <pc:picChg chg="add mod">
          <ac:chgData name="Laura Benítez" userId="e2d09982-5f3c-4afb-b112-55ad4c40842f" providerId="ADAL" clId="{45996FBE-B1DC-4F96-8473-FBD2A4DF37B6}" dt="2025-10-21T11:24:04.290" v="2031" actId="1076"/>
          <ac:picMkLst>
            <pc:docMk/>
            <pc:sldMk cId="2676154271" sldId="2568"/>
            <ac:picMk id="3" creationId="{DBC62E2D-E18F-B51C-D1E2-FE64310600C5}"/>
          </ac:picMkLst>
        </pc:picChg>
        <pc:picChg chg="add ord">
          <ac:chgData name="Laura Benítez" userId="e2d09982-5f3c-4afb-b112-55ad4c40842f" providerId="ADAL" clId="{45996FBE-B1DC-4F96-8473-FBD2A4DF37B6}" dt="2025-10-06T08:59:53.797" v="510" actId="167"/>
          <ac:picMkLst>
            <pc:docMk/>
            <pc:sldMk cId="2676154271" sldId="2568"/>
            <ac:picMk id="4" creationId="{334E1AD8-695C-DA69-9BFC-4EB69A926CB6}"/>
          </ac:picMkLst>
        </pc:picChg>
        <pc:picChg chg="add mod">
          <ac:chgData name="Laura Benítez" userId="e2d09982-5f3c-4afb-b112-55ad4c40842f" providerId="ADAL" clId="{45996FBE-B1DC-4F96-8473-FBD2A4DF37B6}" dt="2025-10-21T07:45:03.484" v="1649" actId="14100"/>
          <ac:picMkLst>
            <pc:docMk/>
            <pc:sldMk cId="2676154271" sldId="2568"/>
            <ac:picMk id="5" creationId="{F61E0183-0225-2773-0DCD-8D307A44EA40}"/>
          </ac:picMkLst>
        </pc:picChg>
      </pc:sldChg>
      <pc:sldChg chg="addSp delSp modSp mod modTransition modAnim">
        <pc:chgData name="Laura Benítez" userId="e2d09982-5f3c-4afb-b112-55ad4c40842f" providerId="ADAL" clId="{45996FBE-B1DC-4F96-8473-FBD2A4DF37B6}" dt="2025-10-21T12:08:52.416" v="2337"/>
        <pc:sldMkLst>
          <pc:docMk/>
          <pc:sldMk cId="478207189" sldId="2569"/>
        </pc:sldMkLst>
        <pc:spChg chg="mod">
          <ac:chgData name="Laura Benítez" userId="e2d09982-5f3c-4afb-b112-55ad4c40842f" providerId="ADAL" clId="{45996FBE-B1DC-4F96-8473-FBD2A4DF37B6}" dt="2025-10-21T11:23:38.323" v="2022" actId="1076"/>
          <ac:spMkLst>
            <pc:docMk/>
            <pc:sldMk cId="478207189" sldId="2569"/>
            <ac:spMk id="2" creationId="{D5CAA23F-D9F1-2F03-879A-9F81B2166014}"/>
          </ac:spMkLst>
        </pc:spChg>
        <pc:spChg chg="mod">
          <ac:chgData name="Laura Benítez" userId="e2d09982-5f3c-4afb-b112-55ad4c40842f" providerId="ADAL" clId="{45996FBE-B1DC-4F96-8473-FBD2A4DF37B6}" dt="2025-10-21T07:57:53.185" v="1722" actId="1076"/>
          <ac:spMkLst>
            <pc:docMk/>
            <pc:sldMk cId="478207189" sldId="2569"/>
            <ac:spMk id="3" creationId="{4D713DE4-489C-910E-CEB3-46CA923B9DA5}"/>
          </ac:spMkLst>
        </pc:spChg>
        <pc:picChg chg="add mod">
          <ac:chgData name="Laura Benítez" userId="e2d09982-5f3c-4afb-b112-55ad4c40842f" providerId="ADAL" clId="{45996FBE-B1DC-4F96-8473-FBD2A4DF37B6}" dt="2025-10-21T11:23:39.947" v="2023" actId="1076"/>
          <ac:picMkLst>
            <pc:docMk/>
            <pc:sldMk cId="478207189" sldId="2569"/>
            <ac:picMk id="4" creationId="{769CF484-3774-4165-271D-32DA99C5413D}"/>
          </ac:picMkLst>
        </pc:picChg>
        <pc:picChg chg="add mod">
          <ac:chgData name="Laura Benítez" userId="e2d09982-5f3c-4afb-b112-55ad4c40842f" providerId="ADAL" clId="{45996FBE-B1DC-4F96-8473-FBD2A4DF37B6}" dt="2025-10-21T07:59:04.354" v="1732" actId="1076"/>
          <ac:picMkLst>
            <pc:docMk/>
            <pc:sldMk cId="478207189" sldId="2569"/>
            <ac:picMk id="6" creationId="{99A63A9D-999D-FF9C-C2D9-17D16F2F0A74}"/>
          </ac:picMkLst>
        </pc:picChg>
        <pc:picChg chg="mod">
          <ac:chgData name="Laura Benítez" userId="e2d09982-5f3c-4afb-b112-55ad4c40842f" providerId="ADAL" clId="{45996FBE-B1DC-4F96-8473-FBD2A4DF37B6}" dt="2025-10-21T07:58:27.105" v="1728" actId="14100"/>
          <ac:picMkLst>
            <pc:docMk/>
            <pc:sldMk cId="478207189" sldId="2569"/>
            <ac:picMk id="8" creationId="{0346B957-D204-4FDE-A06F-C5B4E1D6CE80}"/>
          </ac:picMkLst>
        </pc:picChg>
        <pc:picChg chg="add mod">
          <ac:chgData name="Laura Benítez" userId="e2d09982-5f3c-4afb-b112-55ad4c40842f" providerId="ADAL" clId="{45996FBE-B1DC-4F96-8473-FBD2A4DF37B6}" dt="2025-10-21T07:58:49.216" v="1731" actId="1076"/>
          <ac:picMkLst>
            <pc:docMk/>
            <pc:sldMk cId="478207189" sldId="2569"/>
            <ac:picMk id="10" creationId="{0A85D569-3E17-89DC-AA7E-57FF687EF3C2}"/>
          </ac:picMkLst>
        </pc:picChg>
      </pc:sldChg>
      <pc:sldChg chg="addSp delSp modSp mod modTransition modClrScheme chgLayout">
        <pc:chgData name="Laura Benítez" userId="e2d09982-5f3c-4afb-b112-55ad4c40842f" providerId="ADAL" clId="{45996FBE-B1DC-4F96-8473-FBD2A4DF37B6}" dt="2025-10-21T12:08:34.424" v="2323"/>
        <pc:sldMkLst>
          <pc:docMk/>
          <pc:sldMk cId="697434452" sldId="2570"/>
        </pc:sldMkLst>
        <pc:spChg chg="mod">
          <ac:chgData name="Laura Benítez" userId="e2d09982-5f3c-4afb-b112-55ad4c40842f" providerId="ADAL" clId="{45996FBE-B1DC-4F96-8473-FBD2A4DF37B6}" dt="2025-10-21T08:02:24.992" v="1755" actId="14100"/>
          <ac:spMkLst>
            <pc:docMk/>
            <pc:sldMk cId="697434452" sldId="2570"/>
            <ac:spMk id="2" creationId="{10EFD44A-8278-C312-0798-CC637921E5A3}"/>
          </ac:spMkLst>
        </pc:spChg>
        <pc:picChg chg="add mod">
          <ac:chgData name="Laura Benítez" userId="e2d09982-5f3c-4afb-b112-55ad4c40842f" providerId="ADAL" clId="{45996FBE-B1DC-4F96-8473-FBD2A4DF37B6}" dt="2025-10-21T08:02:10.047" v="1752" actId="1076"/>
          <ac:picMkLst>
            <pc:docMk/>
            <pc:sldMk cId="697434452" sldId="2570"/>
            <ac:picMk id="3" creationId="{36AC743D-4DBA-7D87-6366-CF9E75D7845A}"/>
          </ac:picMkLst>
        </pc:picChg>
        <pc:picChg chg="add mod ord">
          <ac:chgData name="Laura Benítez" userId="e2d09982-5f3c-4afb-b112-55ad4c40842f" providerId="ADAL" clId="{45996FBE-B1DC-4F96-8473-FBD2A4DF37B6}" dt="2025-10-21T08:02:38.732" v="1757" actId="1076"/>
          <ac:picMkLst>
            <pc:docMk/>
            <pc:sldMk cId="697434452" sldId="2570"/>
            <ac:picMk id="4" creationId="{7C7F66E4-C034-470C-87EF-3A82B35B2F9D}"/>
          </ac:picMkLst>
        </pc:picChg>
        <pc:picChg chg="add mod">
          <ac:chgData name="Laura Benítez" userId="e2d09982-5f3c-4afb-b112-55ad4c40842f" providerId="ADAL" clId="{45996FBE-B1DC-4F96-8473-FBD2A4DF37B6}" dt="2025-10-21T07:50:28.794" v="1684" actId="1076"/>
          <ac:picMkLst>
            <pc:docMk/>
            <pc:sldMk cId="697434452" sldId="2570"/>
            <ac:picMk id="5" creationId="{C59D4E96-DA7F-A071-DF49-5552225DF32C}"/>
          </ac:picMkLst>
        </pc:picChg>
        <pc:picChg chg="add mod">
          <ac:chgData name="Laura Benítez" userId="e2d09982-5f3c-4afb-b112-55ad4c40842f" providerId="ADAL" clId="{45996FBE-B1DC-4F96-8473-FBD2A4DF37B6}" dt="2025-10-21T08:02:03.338" v="1750" actId="1076"/>
          <ac:picMkLst>
            <pc:docMk/>
            <pc:sldMk cId="697434452" sldId="2570"/>
            <ac:picMk id="6" creationId="{7EC977F5-E163-9715-C764-D5B06264871E}"/>
          </ac:picMkLst>
        </pc:picChg>
        <pc:picChg chg="add mod">
          <ac:chgData name="Laura Benítez" userId="e2d09982-5f3c-4afb-b112-55ad4c40842f" providerId="ADAL" clId="{45996FBE-B1DC-4F96-8473-FBD2A4DF37B6}" dt="2025-10-21T11:24:15.932" v="2033" actId="1076"/>
          <ac:picMkLst>
            <pc:docMk/>
            <pc:sldMk cId="697434452" sldId="2570"/>
            <ac:picMk id="7" creationId="{F39D3F37-4B33-6220-8179-7A763196081D}"/>
          </ac:picMkLst>
        </pc:picChg>
      </pc:sldChg>
      <pc:sldChg chg="addSp delSp modSp mod modTransition modAnim">
        <pc:chgData name="Laura Benítez" userId="e2d09982-5f3c-4afb-b112-55ad4c40842f" providerId="ADAL" clId="{45996FBE-B1DC-4F96-8473-FBD2A4DF37B6}" dt="2025-10-21T12:08:48.444" v="2335"/>
        <pc:sldMkLst>
          <pc:docMk/>
          <pc:sldMk cId="1974188672" sldId="2571"/>
        </pc:sldMkLst>
        <pc:spChg chg="mod">
          <ac:chgData name="Laura Benítez" userId="e2d09982-5f3c-4afb-b112-55ad4c40842f" providerId="ADAL" clId="{45996FBE-B1DC-4F96-8473-FBD2A4DF37B6}" dt="2025-10-06T13:54:57.683" v="1096" actId="20577"/>
          <ac:spMkLst>
            <pc:docMk/>
            <pc:sldMk cId="1974188672" sldId="2571"/>
            <ac:spMk id="8" creationId="{5DE56E2C-1CAA-67E1-F580-7DA4AC7A285C}"/>
          </ac:spMkLst>
        </pc:spChg>
        <pc:picChg chg="mod">
          <ac:chgData name="Laura Benítez" userId="e2d09982-5f3c-4afb-b112-55ad4c40842f" providerId="ADAL" clId="{45996FBE-B1DC-4F96-8473-FBD2A4DF37B6}" dt="2025-10-21T07:46:59.894" v="1659" actId="1440"/>
          <ac:picMkLst>
            <pc:docMk/>
            <pc:sldMk cId="1974188672" sldId="2571"/>
            <ac:picMk id="3" creationId="{E3951C72-C0B9-85FD-EBA2-F6940C0FBE08}"/>
          </ac:picMkLst>
        </pc:picChg>
        <pc:picChg chg="add mod">
          <ac:chgData name="Laura Benítez" userId="e2d09982-5f3c-4afb-b112-55ad4c40842f" providerId="ADAL" clId="{45996FBE-B1DC-4F96-8473-FBD2A4DF37B6}" dt="2025-10-21T08:02:59.872" v="1758" actId="1076"/>
          <ac:picMkLst>
            <pc:docMk/>
            <pc:sldMk cId="1974188672" sldId="2571"/>
            <ac:picMk id="4" creationId="{518EC688-FD2C-B956-6609-4CF6480D9595}"/>
          </ac:picMkLst>
        </pc:picChg>
        <pc:picChg chg="add mod">
          <ac:chgData name="Laura Benítez" userId="e2d09982-5f3c-4afb-b112-55ad4c40842f" providerId="ADAL" clId="{45996FBE-B1DC-4F96-8473-FBD2A4DF37B6}" dt="2025-10-21T07:52:48.737" v="1687" actId="1076"/>
          <ac:picMkLst>
            <pc:docMk/>
            <pc:sldMk cId="1974188672" sldId="2571"/>
            <ac:picMk id="6" creationId="{B661254D-F3E5-928A-763D-CAF24303F5AA}"/>
          </ac:picMkLst>
        </pc:picChg>
        <pc:picChg chg="add mod">
          <ac:chgData name="Laura Benítez" userId="e2d09982-5f3c-4afb-b112-55ad4c40842f" providerId="ADAL" clId="{45996FBE-B1DC-4F96-8473-FBD2A4DF37B6}" dt="2025-10-21T11:24:23.660" v="2035" actId="1076"/>
          <ac:picMkLst>
            <pc:docMk/>
            <pc:sldMk cId="1974188672" sldId="2571"/>
            <ac:picMk id="7" creationId="{EAB41238-D832-ACD6-739A-8D96661FB800}"/>
          </ac:picMkLst>
        </pc:picChg>
      </pc:sldChg>
      <pc:sldChg chg="addSp delSp modSp mod modTransition modAnim">
        <pc:chgData name="Laura Benítez" userId="e2d09982-5f3c-4afb-b112-55ad4c40842f" providerId="ADAL" clId="{45996FBE-B1DC-4F96-8473-FBD2A4DF37B6}" dt="2025-10-21T12:12:16.230" v="2363"/>
        <pc:sldMkLst>
          <pc:docMk/>
          <pc:sldMk cId="2997889500" sldId="2572"/>
        </pc:sldMkLst>
        <pc:picChg chg="add mod">
          <ac:chgData name="Laura Benítez" userId="e2d09982-5f3c-4afb-b112-55ad4c40842f" providerId="ADAL" clId="{45996FBE-B1DC-4F96-8473-FBD2A4DF37B6}" dt="2025-10-21T08:03:32.804" v="1763" actId="1076"/>
          <ac:picMkLst>
            <pc:docMk/>
            <pc:sldMk cId="2997889500" sldId="2572"/>
            <ac:picMk id="5" creationId="{C5624405-6D9E-8196-4FCB-2CF723D862EE}"/>
          </ac:picMkLst>
        </pc:picChg>
        <pc:picChg chg="mod">
          <ac:chgData name="Laura Benítez" userId="e2d09982-5f3c-4afb-b112-55ad4c40842f" providerId="ADAL" clId="{45996FBE-B1DC-4F96-8473-FBD2A4DF37B6}" dt="2025-10-21T07:47:57.519" v="1663" actId="14100"/>
          <ac:picMkLst>
            <pc:docMk/>
            <pc:sldMk cId="2997889500" sldId="2572"/>
            <ac:picMk id="6" creationId="{CA41760A-A067-3660-C8C8-7B9BBB8A6403}"/>
          </ac:picMkLst>
        </pc:picChg>
        <pc:picChg chg="add mod">
          <ac:chgData name="Laura Benítez" userId="e2d09982-5f3c-4afb-b112-55ad4c40842f" providerId="ADAL" clId="{45996FBE-B1DC-4F96-8473-FBD2A4DF37B6}" dt="2025-10-21T11:24:31.879" v="2037" actId="1076"/>
          <ac:picMkLst>
            <pc:docMk/>
            <pc:sldMk cId="2997889500" sldId="2572"/>
            <ac:picMk id="8" creationId="{620F0428-452E-19B7-E2FE-76D79F670CCB}"/>
          </ac:picMkLst>
        </pc:picChg>
      </pc:sldChg>
      <pc:sldChg chg="addSp delSp modSp mod modTransition modClrScheme chgLayout">
        <pc:chgData name="Laura Benítez" userId="e2d09982-5f3c-4afb-b112-55ad4c40842f" providerId="ADAL" clId="{45996FBE-B1DC-4F96-8473-FBD2A4DF37B6}" dt="2025-10-21T12:12:24.280" v="2366"/>
        <pc:sldMkLst>
          <pc:docMk/>
          <pc:sldMk cId="1203931905" sldId="2573"/>
        </pc:sldMkLst>
        <pc:spChg chg="mod">
          <ac:chgData name="Laura Benítez" userId="e2d09982-5f3c-4afb-b112-55ad4c40842f" providerId="ADAL" clId="{45996FBE-B1DC-4F96-8473-FBD2A4DF37B6}" dt="2025-10-21T08:04:22.626" v="1770" actId="1076"/>
          <ac:spMkLst>
            <pc:docMk/>
            <pc:sldMk cId="1203931905" sldId="2573"/>
            <ac:spMk id="2" creationId="{2953FDCC-7B9F-6190-F36D-365D79EC97D5}"/>
          </ac:spMkLst>
        </pc:spChg>
        <pc:picChg chg="add mod">
          <ac:chgData name="Laura Benítez" userId="e2d09982-5f3c-4afb-b112-55ad4c40842f" providerId="ADAL" clId="{45996FBE-B1DC-4F96-8473-FBD2A4DF37B6}" dt="2025-10-21T08:03:58.131" v="1766" actId="1076"/>
          <ac:picMkLst>
            <pc:docMk/>
            <pc:sldMk cId="1203931905" sldId="2573"/>
            <ac:picMk id="3" creationId="{9A48341D-0F72-1509-FAF3-D6E01869274B}"/>
          </ac:picMkLst>
        </pc:picChg>
        <pc:picChg chg="add mod">
          <ac:chgData name="Laura Benítez" userId="e2d09982-5f3c-4afb-b112-55ad4c40842f" providerId="ADAL" clId="{45996FBE-B1DC-4F96-8473-FBD2A4DF37B6}" dt="2025-10-21T08:04:27.688" v="1771" actId="1076"/>
          <ac:picMkLst>
            <pc:docMk/>
            <pc:sldMk cId="1203931905" sldId="2573"/>
            <ac:picMk id="4" creationId="{BA415857-2977-D2F8-5CA5-37944F45ECCA}"/>
          </ac:picMkLst>
        </pc:picChg>
        <pc:picChg chg="add mod">
          <ac:chgData name="Laura Benítez" userId="e2d09982-5f3c-4afb-b112-55ad4c40842f" providerId="ADAL" clId="{45996FBE-B1DC-4F96-8473-FBD2A4DF37B6}" dt="2025-10-21T07:48:44.920" v="1672" actId="14100"/>
          <ac:picMkLst>
            <pc:docMk/>
            <pc:sldMk cId="1203931905" sldId="2573"/>
            <ac:picMk id="6" creationId="{23856552-8E7E-5D82-97C4-750474A8FFF0}"/>
          </ac:picMkLst>
        </pc:picChg>
        <pc:picChg chg="add mod">
          <ac:chgData name="Laura Benítez" userId="e2d09982-5f3c-4afb-b112-55ad4c40842f" providerId="ADAL" clId="{45996FBE-B1DC-4F96-8473-FBD2A4DF37B6}" dt="2025-10-21T11:26:01.832" v="2056" actId="1076"/>
          <ac:picMkLst>
            <pc:docMk/>
            <pc:sldMk cId="1203931905" sldId="2573"/>
            <ac:picMk id="7" creationId="{7CD9D979-23AE-F94B-5E23-BD7241ECFFFD}"/>
          </ac:picMkLst>
        </pc:picChg>
        <pc:picChg chg="add mod">
          <ac:chgData name="Laura Benítez" userId="e2d09982-5f3c-4afb-b112-55ad4c40842f" providerId="ADAL" clId="{45996FBE-B1DC-4F96-8473-FBD2A4DF37B6}" dt="2025-10-21T07:48:52.495" v="1673" actId="1076"/>
          <ac:picMkLst>
            <pc:docMk/>
            <pc:sldMk cId="1203931905" sldId="2573"/>
            <ac:picMk id="9" creationId="{7F58C5C3-2C44-4C76-25E0-4169461D9CEF}"/>
          </ac:picMkLst>
        </pc:picChg>
      </pc:sldChg>
      <pc:sldChg chg="addSp modSp mod modTransition modAnim">
        <pc:chgData name="Laura Benítez" userId="e2d09982-5f3c-4afb-b112-55ad4c40842f" providerId="ADAL" clId="{45996FBE-B1DC-4F96-8473-FBD2A4DF37B6}" dt="2025-10-21T12:12:36.544" v="2378"/>
        <pc:sldMkLst>
          <pc:docMk/>
          <pc:sldMk cId="48665583" sldId="2574"/>
        </pc:sldMkLst>
        <pc:spChg chg="mod">
          <ac:chgData name="Laura Benítez" userId="e2d09982-5f3c-4afb-b112-55ad4c40842f" providerId="ADAL" clId="{45996FBE-B1DC-4F96-8473-FBD2A4DF37B6}" dt="2025-10-21T08:05:21.520" v="1777" actId="1076"/>
          <ac:spMkLst>
            <pc:docMk/>
            <pc:sldMk cId="48665583" sldId="2574"/>
            <ac:spMk id="2" creationId="{AA9C5DE2-27E3-9631-867E-B16D505150B9}"/>
          </ac:spMkLst>
        </pc:spChg>
        <pc:spChg chg="mod">
          <ac:chgData name="Laura Benítez" userId="e2d09982-5f3c-4afb-b112-55ad4c40842f" providerId="ADAL" clId="{45996FBE-B1DC-4F96-8473-FBD2A4DF37B6}" dt="2025-10-21T08:05:27.438" v="1779" actId="403"/>
          <ac:spMkLst>
            <pc:docMk/>
            <pc:sldMk cId="48665583" sldId="2574"/>
            <ac:spMk id="6" creationId="{D60C5EA2-358E-C24E-163B-27F3BB4D6AD6}"/>
          </ac:spMkLst>
        </pc:spChg>
        <pc:picChg chg="add mod ord">
          <ac:chgData name="Laura Benítez" userId="e2d09982-5f3c-4afb-b112-55ad4c40842f" providerId="ADAL" clId="{45996FBE-B1DC-4F96-8473-FBD2A4DF37B6}" dt="2025-10-21T11:30:55.948" v="2082" actId="1076"/>
          <ac:picMkLst>
            <pc:docMk/>
            <pc:sldMk cId="48665583" sldId="2574"/>
            <ac:picMk id="3" creationId="{22E1575A-2109-7837-25C8-98C751F83609}"/>
          </ac:picMkLst>
        </pc:picChg>
        <pc:picChg chg="mod">
          <ac:chgData name="Laura Benítez" userId="e2d09982-5f3c-4afb-b112-55ad4c40842f" providerId="ADAL" clId="{45996FBE-B1DC-4F96-8473-FBD2A4DF37B6}" dt="2025-10-21T11:30:19.952" v="2078" actId="1076"/>
          <ac:picMkLst>
            <pc:docMk/>
            <pc:sldMk cId="48665583" sldId="2574"/>
            <ac:picMk id="4" creationId="{60FB9695-89D5-4F50-BF84-454936C4D97B}"/>
          </ac:picMkLst>
        </pc:picChg>
        <pc:picChg chg="add mod">
          <ac:chgData name="Laura Benítez" userId="e2d09982-5f3c-4afb-b112-55ad4c40842f" providerId="ADAL" clId="{45996FBE-B1DC-4F96-8473-FBD2A4DF37B6}" dt="2025-10-06T13:48:50.174" v="1067" actId="1076"/>
          <ac:picMkLst>
            <pc:docMk/>
            <pc:sldMk cId="48665583" sldId="2574"/>
            <ac:picMk id="7" creationId="{8FF8A7C5-3A41-F3E3-09C7-FD3773DFF949}"/>
          </ac:picMkLst>
        </pc:picChg>
        <pc:picChg chg="add mod">
          <ac:chgData name="Laura Benítez" userId="e2d09982-5f3c-4afb-b112-55ad4c40842f" providerId="ADAL" clId="{45996FBE-B1DC-4F96-8473-FBD2A4DF37B6}" dt="2025-10-21T08:05:04.079" v="1774" actId="1076"/>
          <ac:picMkLst>
            <pc:docMk/>
            <pc:sldMk cId="48665583" sldId="2574"/>
            <ac:picMk id="8" creationId="{D0D51B52-CC42-31C8-ED3D-BBF0A355A8D9}"/>
          </ac:picMkLst>
        </pc:picChg>
        <pc:picChg chg="add mod">
          <ac:chgData name="Laura Benítez" userId="e2d09982-5f3c-4afb-b112-55ad4c40842f" providerId="ADAL" clId="{45996FBE-B1DC-4F96-8473-FBD2A4DF37B6}" dt="2025-10-21T11:24:54.067" v="2043" actId="1076"/>
          <ac:picMkLst>
            <pc:docMk/>
            <pc:sldMk cId="48665583" sldId="2574"/>
            <ac:picMk id="9" creationId="{ABC7302A-7ABE-AF1A-780F-11502CE6A1BE}"/>
          </ac:picMkLst>
        </pc:picChg>
      </pc:sldChg>
      <pc:sldChg chg="addSp modSp mod modTransition modAnim">
        <pc:chgData name="Laura Benítez" userId="e2d09982-5f3c-4afb-b112-55ad4c40842f" providerId="ADAL" clId="{45996FBE-B1DC-4F96-8473-FBD2A4DF37B6}" dt="2025-10-21T12:12:59.612" v="2389"/>
        <pc:sldMkLst>
          <pc:docMk/>
          <pc:sldMk cId="4057974633" sldId="2575"/>
        </pc:sldMkLst>
        <pc:picChg chg="add mod">
          <ac:chgData name="Laura Benítez" userId="e2d09982-5f3c-4afb-b112-55ad4c40842f" providerId="ADAL" clId="{45996FBE-B1DC-4F96-8473-FBD2A4DF37B6}" dt="2025-10-21T08:06:19.156" v="1785" actId="14826"/>
          <ac:picMkLst>
            <pc:docMk/>
            <pc:sldMk cId="4057974633" sldId="2575"/>
            <ac:picMk id="3" creationId="{E40C79E7-5DA9-FFB7-6DA7-31501296BB57}"/>
          </ac:picMkLst>
        </pc:picChg>
        <pc:picChg chg="add mod">
          <ac:chgData name="Laura Benítez" userId="e2d09982-5f3c-4afb-b112-55ad4c40842f" providerId="ADAL" clId="{45996FBE-B1DC-4F96-8473-FBD2A4DF37B6}" dt="2025-10-21T08:06:39.070" v="1787" actId="1076"/>
          <ac:picMkLst>
            <pc:docMk/>
            <pc:sldMk cId="4057974633" sldId="2575"/>
            <ac:picMk id="4" creationId="{FF1AF0A7-D2DD-F9AA-08A5-34FFC748E140}"/>
          </ac:picMkLst>
        </pc:picChg>
        <pc:picChg chg="add mod">
          <ac:chgData name="Laura Benítez" userId="e2d09982-5f3c-4afb-b112-55ad4c40842f" providerId="ADAL" clId="{45996FBE-B1DC-4F96-8473-FBD2A4DF37B6}" dt="2025-10-21T11:32:55.483" v="2091" actId="1076"/>
          <ac:picMkLst>
            <pc:docMk/>
            <pc:sldMk cId="4057974633" sldId="2575"/>
            <ac:picMk id="6" creationId="{7CBF899A-B304-035F-774C-EFF30AEDFE0D}"/>
          </ac:picMkLst>
        </pc:picChg>
        <pc:picChg chg="mod">
          <ac:chgData name="Laura Benítez" userId="e2d09982-5f3c-4afb-b112-55ad4c40842f" providerId="ADAL" clId="{45996FBE-B1DC-4F96-8473-FBD2A4DF37B6}" dt="2025-10-21T08:05:58.216" v="1781" actId="14100"/>
          <ac:picMkLst>
            <pc:docMk/>
            <pc:sldMk cId="4057974633" sldId="2575"/>
            <ac:picMk id="14" creationId="{4AE59822-C823-B2BB-EE5B-05DC6B92D3F5}"/>
          </ac:picMkLst>
        </pc:picChg>
      </pc:sldChg>
      <pc:sldChg chg="addSp delSp modSp mod modTransition modAnim">
        <pc:chgData name="Laura Benítez" userId="e2d09982-5f3c-4afb-b112-55ad4c40842f" providerId="ADAL" clId="{45996FBE-B1DC-4F96-8473-FBD2A4DF37B6}" dt="2025-10-21T12:07:35.510" v="2293"/>
        <pc:sldMkLst>
          <pc:docMk/>
          <pc:sldMk cId="2250151723" sldId="2576"/>
        </pc:sldMkLst>
        <pc:spChg chg="mod">
          <ac:chgData name="Laura Benítez" userId="e2d09982-5f3c-4afb-b112-55ad4c40842f" providerId="ADAL" clId="{45996FBE-B1DC-4F96-8473-FBD2A4DF37B6}" dt="2025-10-21T11:17:38.641" v="1983" actId="1076"/>
          <ac:spMkLst>
            <pc:docMk/>
            <pc:sldMk cId="2250151723" sldId="2576"/>
            <ac:spMk id="12" creationId="{416D8A0B-CD6F-497B-E289-C1971D4A643B}"/>
          </ac:spMkLst>
        </pc:spChg>
        <pc:picChg chg="add mod">
          <ac:chgData name="Laura Benítez" userId="e2d09982-5f3c-4afb-b112-55ad4c40842f" providerId="ADAL" clId="{45996FBE-B1DC-4F96-8473-FBD2A4DF37B6}" dt="2025-10-21T07:43:48.450" v="1644" actId="1076"/>
          <ac:picMkLst>
            <pc:docMk/>
            <pc:sldMk cId="2250151723" sldId="2576"/>
            <ac:picMk id="3" creationId="{3ECB4600-1A46-9143-59FE-89B97A86DF44}"/>
          </ac:picMkLst>
        </pc:picChg>
        <pc:picChg chg="add mod">
          <ac:chgData name="Laura Benítez" userId="e2d09982-5f3c-4afb-b112-55ad4c40842f" providerId="ADAL" clId="{45996FBE-B1DC-4F96-8473-FBD2A4DF37B6}" dt="2025-10-21T11:02:07.396" v="1936" actId="1076"/>
          <ac:picMkLst>
            <pc:docMk/>
            <pc:sldMk cId="2250151723" sldId="2576"/>
            <ac:picMk id="4" creationId="{EB001838-7C14-D770-DD41-50BD6704086B}"/>
          </ac:picMkLst>
        </pc:picChg>
        <pc:picChg chg="add mod">
          <ac:chgData name="Laura Benítez" userId="e2d09982-5f3c-4afb-b112-55ad4c40842f" providerId="ADAL" clId="{45996FBE-B1DC-4F96-8473-FBD2A4DF37B6}" dt="2025-10-21T11:17:47.073" v="1987" actId="1076"/>
          <ac:picMkLst>
            <pc:docMk/>
            <pc:sldMk cId="2250151723" sldId="2576"/>
            <ac:picMk id="6" creationId="{2FFCEF8B-44B6-2273-F67A-82D0C660C19C}"/>
          </ac:picMkLst>
        </pc:picChg>
        <pc:picChg chg="mod">
          <ac:chgData name="Laura Benítez" userId="e2d09982-5f3c-4afb-b112-55ad4c40842f" providerId="ADAL" clId="{45996FBE-B1DC-4F96-8473-FBD2A4DF37B6}" dt="2025-10-21T07:40:59.382" v="1633" actId="1440"/>
          <ac:picMkLst>
            <pc:docMk/>
            <pc:sldMk cId="2250151723" sldId="2576"/>
            <ac:picMk id="7" creationId="{E6642060-ECFB-207B-D5F5-99B2F1ED6D01}"/>
          </ac:picMkLst>
        </pc:picChg>
      </pc:sldChg>
      <pc:sldChg chg="addSp delSp modSp mod modTransition modAnim">
        <pc:chgData name="Laura Benítez" userId="e2d09982-5f3c-4afb-b112-55ad4c40842f" providerId="ADAL" clId="{45996FBE-B1DC-4F96-8473-FBD2A4DF37B6}" dt="2025-10-21T12:07:30.555" v="2285"/>
        <pc:sldMkLst>
          <pc:docMk/>
          <pc:sldMk cId="1243264584" sldId="2577"/>
        </pc:sldMkLst>
        <pc:spChg chg="add mod">
          <ac:chgData name="Laura Benítez" userId="e2d09982-5f3c-4afb-b112-55ad4c40842f" providerId="ADAL" clId="{45996FBE-B1DC-4F96-8473-FBD2A4DF37B6}" dt="2025-10-21T07:44:17.440" v="1647" actId="688"/>
          <ac:spMkLst>
            <pc:docMk/>
            <pc:sldMk cId="1243264584" sldId="2577"/>
            <ac:spMk id="3" creationId="{9D2D6F26-7504-C815-8A3D-5E906A4FF0CC}"/>
          </ac:spMkLst>
        </pc:spChg>
        <pc:spChg chg="mod">
          <ac:chgData name="Laura Benítez" userId="e2d09982-5f3c-4afb-b112-55ad4c40842f" providerId="ADAL" clId="{45996FBE-B1DC-4F96-8473-FBD2A4DF37B6}" dt="2025-10-21T07:30:21.261" v="1538" actId="27636"/>
          <ac:spMkLst>
            <pc:docMk/>
            <pc:sldMk cId="1243264584" sldId="2577"/>
            <ac:spMk id="4" creationId="{EBAF3C3C-FA18-7D65-296B-99BBAD6C79AB}"/>
          </ac:spMkLst>
        </pc:spChg>
        <pc:picChg chg="add mod">
          <ac:chgData name="Laura Benítez" userId="e2d09982-5f3c-4afb-b112-55ad4c40842f" providerId="ADAL" clId="{45996FBE-B1DC-4F96-8473-FBD2A4DF37B6}" dt="2025-10-21T11:06:54.819" v="1964" actId="1076"/>
          <ac:picMkLst>
            <pc:docMk/>
            <pc:sldMk cId="1243264584" sldId="2577"/>
            <ac:picMk id="5" creationId="{5838EA58-352E-82FD-5CFD-694D20985F09}"/>
          </ac:picMkLst>
        </pc:picChg>
        <pc:picChg chg="add mod">
          <ac:chgData name="Laura Benítez" userId="e2d09982-5f3c-4afb-b112-55ad4c40842f" providerId="ADAL" clId="{45996FBE-B1DC-4F96-8473-FBD2A4DF37B6}" dt="2025-10-21T11:06:51.577" v="1963" actId="1076"/>
          <ac:picMkLst>
            <pc:docMk/>
            <pc:sldMk cId="1243264584" sldId="2577"/>
            <ac:picMk id="6" creationId="{2AAA7A79-7BED-E93C-B0D1-039A1CF8EB7C}"/>
          </ac:picMkLst>
        </pc:picChg>
        <pc:picChg chg="mod">
          <ac:chgData name="Laura Benítez" userId="e2d09982-5f3c-4afb-b112-55ad4c40842f" providerId="ADAL" clId="{45996FBE-B1DC-4F96-8473-FBD2A4DF37B6}" dt="2025-10-21T07:42:08.298" v="1636" actId="1440"/>
          <ac:picMkLst>
            <pc:docMk/>
            <pc:sldMk cId="1243264584" sldId="2577"/>
            <ac:picMk id="8" creationId="{20BDC66B-A3DE-BE4E-614C-119D3929F9E3}"/>
          </ac:picMkLst>
        </pc:picChg>
      </pc:sldChg>
      <pc:sldChg chg="addSp delSp modSp mod modTransition addAnim delAnim modAnim">
        <pc:chgData name="Laura Benítez" userId="e2d09982-5f3c-4afb-b112-55ad4c40842f" providerId="ADAL" clId="{45996FBE-B1DC-4F96-8473-FBD2A4DF37B6}" dt="2025-10-21T12:07:10.356" v="2264"/>
        <pc:sldMkLst>
          <pc:docMk/>
          <pc:sldMk cId="1255522302" sldId="2578"/>
        </pc:sldMkLst>
        <pc:spChg chg="add del mod">
          <ac:chgData name="Laura Benítez" userId="e2d09982-5f3c-4afb-b112-55ad4c40842f" providerId="ADAL" clId="{45996FBE-B1DC-4F96-8473-FBD2A4DF37B6}" dt="2025-10-06T09:20:06.554" v="626" actId="14100"/>
          <ac:spMkLst>
            <pc:docMk/>
            <pc:sldMk cId="1255522302" sldId="2578"/>
            <ac:spMk id="7" creationId="{093E8C40-0A7C-73F0-DC1F-35A561E60CA4}"/>
          </ac:spMkLst>
        </pc:spChg>
        <pc:graphicFrameChg chg="add mod modGraphic">
          <ac:chgData name="Laura Benítez" userId="e2d09982-5f3c-4afb-b112-55ad4c40842f" providerId="ADAL" clId="{45996FBE-B1DC-4F96-8473-FBD2A4DF37B6}" dt="2025-10-06T09:25:21.733" v="692" actId="14100"/>
          <ac:graphicFrameMkLst>
            <pc:docMk/>
            <pc:sldMk cId="1255522302" sldId="2578"/>
            <ac:graphicFrameMk id="9" creationId="{5ACCA921-4F45-B5F5-AADA-0859A68B5505}"/>
          </ac:graphicFrameMkLst>
        </pc:graphicFrameChg>
        <pc:picChg chg="mod">
          <ac:chgData name="Laura Benítez" userId="e2d09982-5f3c-4afb-b112-55ad4c40842f" providerId="ADAL" clId="{45996FBE-B1DC-4F96-8473-FBD2A4DF37B6}" dt="2025-10-06T09:25:14.736" v="690" actId="1076"/>
          <ac:picMkLst>
            <pc:docMk/>
            <pc:sldMk cId="1255522302" sldId="2578"/>
            <ac:picMk id="2" creationId="{418F3B0D-2A5F-E360-B5B0-54A51BB90E74}"/>
          </ac:picMkLst>
        </pc:picChg>
        <pc:picChg chg="add mod">
          <ac:chgData name="Laura Benítez" userId="e2d09982-5f3c-4afb-b112-55ad4c40842f" providerId="ADAL" clId="{45996FBE-B1DC-4F96-8473-FBD2A4DF37B6}" dt="2025-10-21T07:22:10.314" v="1513" actId="14100"/>
          <ac:picMkLst>
            <pc:docMk/>
            <pc:sldMk cId="1255522302" sldId="2578"/>
            <ac:picMk id="4" creationId="{647186D4-EF43-33F8-B188-CC3BA7C5140B}"/>
          </ac:picMkLst>
        </pc:picChg>
        <pc:picChg chg="add mod">
          <ac:chgData name="Laura Benítez" userId="e2d09982-5f3c-4afb-b112-55ad4c40842f" providerId="ADAL" clId="{45996FBE-B1DC-4F96-8473-FBD2A4DF37B6}" dt="2025-10-21T11:03:21.202" v="1951" actId="1076"/>
          <ac:picMkLst>
            <pc:docMk/>
            <pc:sldMk cId="1255522302" sldId="2578"/>
            <ac:picMk id="5" creationId="{94B655B0-6F75-A90E-3C23-FE207094275B}"/>
          </ac:picMkLst>
        </pc:picChg>
      </pc:sldChg>
      <pc:sldChg chg="addSp modSp mod modTransition modAnim">
        <pc:chgData name="Laura Benítez" userId="e2d09982-5f3c-4afb-b112-55ad4c40842f" providerId="ADAL" clId="{45996FBE-B1DC-4F96-8473-FBD2A4DF37B6}" dt="2025-10-21T12:12:01.049" v="2353"/>
        <pc:sldMkLst>
          <pc:docMk/>
          <pc:sldMk cId="40541257" sldId="2579"/>
        </pc:sldMkLst>
        <pc:spChg chg="mod">
          <ac:chgData name="Laura Benítez" userId="e2d09982-5f3c-4afb-b112-55ad4c40842f" providerId="ADAL" clId="{45996FBE-B1DC-4F96-8473-FBD2A4DF37B6}" dt="2025-10-21T08:01:14.112" v="1743" actId="1076"/>
          <ac:spMkLst>
            <pc:docMk/>
            <pc:sldMk cId="40541257" sldId="2579"/>
            <ac:spMk id="12" creationId="{8023DB60-0CBD-5174-13DC-D8ED7740CF14}"/>
          </ac:spMkLst>
        </pc:spChg>
        <pc:graphicFrameChg chg="mod modGraphic">
          <ac:chgData name="Laura Benítez" userId="e2d09982-5f3c-4afb-b112-55ad4c40842f" providerId="ADAL" clId="{45996FBE-B1DC-4F96-8473-FBD2A4DF37B6}" dt="2025-10-21T08:01:00.916" v="1740" actId="207"/>
          <ac:graphicFrameMkLst>
            <pc:docMk/>
            <pc:sldMk cId="40541257" sldId="2579"/>
            <ac:graphicFrameMk id="11" creationId="{BEEECEBB-8EB8-7E2B-22A5-BE122F2A36E4}"/>
          </ac:graphicFrameMkLst>
        </pc:graphicFrameChg>
        <pc:picChg chg="add mod">
          <ac:chgData name="Laura Benítez" userId="e2d09982-5f3c-4afb-b112-55ad4c40842f" providerId="ADAL" clId="{45996FBE-B1DC-4F96-8473-FBD2A4DF37B6}" dt="2025-10-21T08:01:38.427" v="1748" actId="1076"/>
          <ac:picMkLst>
            <pc:docMk/>
            <pc:sldMk cId="40541257" sldId="2579"/>
            <ac:picMk id="2" creationId="{EED2B0BB-FEB8-BC02-7532-C3A7E900BF5C}"/>
          </ac:picMkLst>
        </pc:picChg>
        <pc:picChg chg="add mod">
          <ac:chgData name="Laura Benítez" userId="e2d09982-5f3c-4afb-b112-55ad4c40842f" providerId="ADAL" clId="{45996FBE-B1DC-4F96-8473-FBD2A4DF37B6}" dt="2025-10-21T07:59:21.344" v="1734" actId="1076"/>
          <ac:picMkLst>
            <pc:docMk/>
            <pc:sldMk cId="40541257" sldId="2579"/>
            <ac:picMk id="3" creationId="{3F45A7A1-B156-C081-E44D-3E58667E21F2}"/>
          </ac:picMkLst>
        </pc:picChg>
        <pc:picChg chg="mod">
          <ac:chgData name="Laura Benítez" userId="e2d09982-5f3c-4afb-b112-55ad4c40842f" providerId="ADAL" clId="{45996FBE-B1DC-4F96-8473-FBD2A4DF37B6}" dt="2025-10-21T08:01:28.267" v="1745" actId="1076"/>
          <ac:picMkLst>
            <pc:docMk/>
            <pc:sldMk cId="40541257" sldId="2579"/>
            <ac:picMk id="6" creationId="{F69DCEF9-3C28-39CC-64C6-8087E21E153F}"/>
          </ac:picMkLst>
        </pc:picChg>
      </pc:sldChg>
      <pc:sldChg chg="addSp delSp modSp mod modTransition modAnim">
        <pc:chgData name="Laura Benítez" userId="e2d09982-5f3c-4afb-b112-55ad4c40842f" providerId="ADAL" clId="{45996FBE-B1DC-4F96-8473-FBD2A4DF37B6}" dt="2025-10-21T12:13:05.906" v="2399"/>
        <pc:sldMkLst>
          <pc:docMk/>
          <pc:sldMk cId="458856684" sldId="2580"/>
        </pc:sldMkLst>
        <pc:spChg chg="mod">
          <ac:chgData name="Laura Benítez" userId="e2d09982-5f3c-4afb-b112-55ad4c40842f" providerId="ADAL" clId="{45996FBE-B1DC-4F96-8473-FBD2A4DF37B6}" dt="2025-10-21T08:23:46.094" v="1878" actId="1076"/>
          <ac:spMkLst>
            <pc:docMk/>
            <pc:sldMk cId="458856684" sldId="2580"/>
            <ac:spMk id="2" creationId="{FD4D4A26-3173-1BB9-68B5-394EA558E390}"/>
          </ac:spMkLst>
        </pc:spChg>
        <pc:spChg chg="mod">
          <ac:chgData name="Laura Benítez" userId="e2d09982-5f3c-4afb-b112-55ad4c40842f" providerId="ADAL" clId="{45996FBE-B1DC-4F96-8473-FBD2A4DF37B6}" dt="2025-10-21T08:23:42.084" v="1877" actId="1076"/>
          <ac:spMkLst>
            <pc:docMk/>
            <pc:sldMk cId="458856684" sldId="2580"/>
            <ac:spMk id="4" creationId="{644766EA-A161-7202-F596-003F1D1AFF86}"/>
          </ac:spMkLst>
        </pc:spChg>
        <pc:picChg chg="add mod">
          <ac:chgData name="Laura Benítez" userId="e2d09982-5f3c-4afb-b112-55ad4c40842f" providerId="ADAL" clId="{45996FBE-B1DC-4F96-8473-FBD2A4DF37B6}" dt="2025-10-21T11:25:42.061" v="2052" actId="1076"/>
          <ac:picMkLst>
            <pc:docMk/>
            <pc:sldMk cId="458856684" sldId="2580"/>
            <ac:picMk id="5" creationId="{1F8B9C30-D13B-7C26-63F5-15BBD398A5DA}"/>
          </ac:picMkLst>
        </pc:picChg>
        <pc:picChg chg="mod">
          <ac:chgData name="Laura Benítez" userId="e2d09982-5f3c-4afb-b112-55ad4c40842f" providerId="ADAL" clId="{45996FBE-B1DC-4F96-8473-FBD2A4DF37B6}" dt="2025-10-21T08:07:11.578" v="1791" actId="1076"/>
          <ac:picMkLst>
            <pc:docMk/>
            <pc:sldMk cId="458856684" sldId="2580"/>
            <ac:picMk id="6" creationId="{04E63E9B-AF72-01FA-4C29-5B0EB6B43CF1}"/>
          </ac:picMkLst>
        </pc:picChg>
        <pc:picChg chg="add mod ord">
          <ac:chgData name="Laura Benítez" userId="e2d09982-5f3c-4afb-b112-55ad4c40842f" providerId="ADAL" clId="{45996FBE-B1DC-4F96-8473-FBD2A4DF37B6}" dt="2025-10-06T08:52:31.013" v="462" actId="1076"/>
          <ac:picMkLst>
            <pc:docMk/>
            <pc:sldMk cId="458856684" sldId="2580"/>
            <ac:picMk id="7" creationId="{9B68C8A1-10E7-B283-EC8F-60380A12DA05}"/>
          </ac:picMkLst>
        </pc:picChg>
        <pc:picChg chg="add mod">
          <ac:chgData name="Laura Benítez" userId="e2d09982-5f3c-4afb-b112-55ad4c40842f" providerId="ADAL" clId="{45996FBE-B1DC-4F96-8473-FBD2A4DF37B6}" dt="2025-10-21T08:23:53.400" v="1880" actId="1076"/>
          <ac:picMkLst>
            <pc:docMk/>
            <pc:sldMk cId="458856684" sldId="2580"/>
            <ac:picMk id="8" creationId="{520BA18D-8932-2712-AEC2-221302152536}"/>
          </ac:picMkLst>
        </pc:picChg>
      </pc:sldChg>
      <pc:sldChg chg="addSp delSp modSp add mod ord modTransition modAnim">
        <pc:chgData name="Laura Benítez" userId="e2d09982-5f3c-4afb-b112-55ad4c40842f" providerId="ADAL" clId="{45996FBE-B1DC-4F96-8473-FBD2A4DF37B6}" dt="2025-10-21T12:13:13.229" v="2411"/>
        <pc:sldMkLst>
          <pc:docMk/>
          <pc:sldMk cId="2732449597" sldId="2581"/>
        </pc:sldMkLst>
        <pc:spChg chg="mod">
          <ac:chgData name="Laura Benítez" userId="e2d09982-5f3c-4afb-b112-55ad4c40842f" providerId="ADAL" clId="{45996FBE-B1DC-4F96-8473-FBD2A4DF37B6}" dt="2025-10-21T11:38:05.798" v="2114" actId="14100"/>
          <ac:spMkLst>
            <pc:docMk/>
            <pc:sldMk cId="2732449597" sldId="2581"/>
            <ac:spMk id="2" creationId="{10C62176-E735-831C-0B06-3030BB58E4F6}"/>
          </ac:spMkLst>
        </pc:spChg>
        <pc:spChg chg="mod">
          <ac:chgData name="Laura Benítez" userId="e2d09982-5f3c-4afb-b112-55ad4c40842f" providerId="ADAL" clId="{45996FBE-B1DC-4F96-8473-FBD2A4DF37B6}" dt="2025-10-21T11:38:30.792" v="2119" actId="5793"/>
          <ac:spMkLst>
            <pc:docMk/>
            <pc:sldMk cId="2732449597" sldId="2581"/>
            <ac:spMk id="3" creationId="{7DA7C862-1393-C42C-74C4-7A5632ECB71F}"/>
          </ac:spMkLst>
        </pc:spChg>
        <pc:spChg chg="add mod">
          <ac:chgData name="Laura Benítez" userId="e2d09982-5f3c-4afb-b112-55ad4c40842f" providerId="ADAL" clId="{45996FBE-B1DC-4F96-8473-FBD2A4DF37B6}" dt="2025-10-21T11:48:15.642" v="2161" actId="1076"/>
          <ac:spMkLst>
            <pc:docMk/>
            <pc:sldMk cId="2732449597" sldId="2581"/>
            <ac:spMk id="11" creationId="{EDFCE7E7-0220-84D4-EBA0-5B181137256D}"/>
          </ac:spMkLst>
        </pc:spChg>
        <pc:spChg chg="add mod">
          <ac:chgData name="Laura Benítez" userId="e2d09982-5f3c-4afb-b112-55ad4c40842f" providerId="ADAL" clId="{45996FBE-B1DC-4F96-8473-FBD2A4DF37B6}" dt="2025-10-21T08:22:10.486" v="1855" actId="1076"/>
          <ac:spMkLst>
            <pc:docMk/>
            <pc:sldMk cId="2732449597" sldId="2581"/>
            <ac:spMk id="15" creationId="{DB3CA0AE-A40F-78A7-64AC-EE34406CA618}"/>
          </ac:spMkLst>
        </pc:spChg>
        <pc:spChg chg="add mod">
          <ac:chgData name="Laura Benítez" userId="e2d09982-5f3c-4afb-b112-55ad4c40842f" providerId="ADAL" clId="{45996FBE-B1DC-4F96-8473-FBD2A4DF37B6}" dt="2025-10-21T08:22:30.642" v="1860" actId="1076"/>
          <ac:spMkLst>
            <pc:docMk/>
            <pc:sldMk cId="2732449597" sldId="2581"/>
            <ac:spMk id="16" creationId="{B34E0832-110C-6B00-A487-7D8FEAB6D797}"/>
          </ac:spMkLst>
        </pc:spChg>
        <pc:picChg chg="add mod">
          <ac:chgData name="Laura Benítez" userId="e2d09982-5f3c-4afb-b112-55ad4c40842f" providerId="ADAL" clId="{45996FBE-B1DC-4F96-8473-FBD2A4DF37B6}" dt="2025-10-21T08:17:21.215" v="1835" actId="1076"/>
          <ac:picMkLst>
            <pc:docMk/>
            <pc:sldMk cId="2732449597" sldId="2581"/>
            <ac:picMk id="4" creationId="{D48CDA2A-A630-B00B-7D9A-14C0F2DE3785}"/>
          </ac:picMkLst>
        </pc:picChg>
        <pc:picChg chg="add mod">
          <ac:chgData name="Laura Benítez" userId="e2d09982-5f3c-4afb-b112-55ad4c40842f" providerId="ADAL" clId="{45996FBE-B1DC-4F96-8473-FBD2A4DF37B6}" dt="2025-10-21T08:17:30.235" v="1837" actId="1076"/>
          <ac:picMkLst>
            <pc:docMk/>
            <pc:sldMk cId="2732449597" sldId="2581"/>
            <ac:picMk id="9" creationId="{A9A24622-8CD3-AE38-1439-2CE2C7E921D5}"/>
          </ac:picMkLst>
        </pc:picChg>
        <pc:picChg chg="add mod">
          <ac:chgData name="Laura Benítez" userId="e2d09982-5f3c-4afb-b112-55ad4c40842f" providerId="ADAL" clId="{45996FBE-B1DC-4F96-8473-FBD2A4DF37B6}" dt="2025-10-21T08:17:32.963" v="1838" actId="1076"/>
          <ac:picMkLst>
            <pc:docMk/>
            <pc:sldMk cId="2732449597" sldId="2581"/>
            <ac:picMk id="10" creationId="{6E828D0F-5D58-9548-7FE4-EEEB309FCC9E}"/>
          </ac:picMkLst>
        </pc:picChg>
        <pc:picChg chg="mod">
          <ac:chgData name="Laura Benítez" userId="e2d09982-5f3c-4afb-b112-55ad4c40842f" providerId="ADAL" clId="{45996FBE-B1DC-4F96-8473-FBD2A4DF37B6}" dt="2025-10-21T08:22:27.279" v="1859" actId="1076"/>
          <ac:picMkLst>
            <pc:docMk/>
            <pc:sldMk cId="2732449597" sldId="2581"/>
            <ac:picMk id="12" creationId="{0D09C132-4431-BC6D-D76F-EF4C6ED5DCD5}"/>
          </ac:picMkLst>
        </pc:picChg>
        <pc:picChg chg="add mod">
          <ac:chgData name="Laura Benítez" userId="e2d09982-5f3c-4afb-b112-55ad4c40842f" providerId="ADAL" clId="{45996FBE-B1DC-4F96-8473-FBD2A4DF37B6}" dt="2025-10-21T08:22:15.386" v="1856" actId="1076"/>
          <ac:picMkLst>
            <pc:docMk/>
            <pc:sldMk cId="2732449597" sldId="2581"/>
            <ac:picMk id="17" creationId="{53F0E985-F46B-9218-CE0B-C734F4354ABA}"/>
          </ac:picMkLst>
        </pc:picChg>
        <pc:inkChg chg="add">
          <ac:chgData name="Laura Benítez" userId="e2d09982-5f3c-4afb-b112-55ad4c40842f" providerId="ADAL" clId="{45996FBE-B1DC-4F96-8473-FBD2A4DF37B6}" dt="2025-10-21T08:13:31.698" v="1801" actId="9405"/>
          <ac:inkMkLst>
            <pc:docMk/>
            <pc:sldMk cId="2732449597" sldId="2581"/>
            <ac:inkMk id="6" creationId="{B99781E0-A42D-D588-5727-DB599A03CA94}"/>
          </ac:inkMkLst>
        </pc:inkChg>
        <pc:inkChg chg="add">
          <ac:chgData name="Laura Benítez" userId="e2d09982-5f3c-4afb-b112-55ad4c40842f" providerId="ADAL" clId="{45996FBE-B1DC-4F96-8473-FBD2A4DF37B6}" dt="2025-10-21T08:13:36.782" v="1802" actId="9405"/>
          <ac:inkMkLst>
            <pc:docMk/>
            <pc:sldMk cId="2732449597" sldId="2581"/>
            <ac:inkMk id="7" creationId="{87565521-2944-25D6-9DDB-6CCA1938E045}"/>
          </ac:inkMkLst>
        </pc:inkChg>
      </pc:sldChg>
      <pc:sldChg chg="addSp modSp add mod modTransition modAnim">
        <pc:chgData name="Laura Benítez" userId="e2d09982-5f3c-4afb-b112-55ad4c40842f" providerId="ADAL" clId="{45996FBE-B1DC-4F96-8473-FBD2A4DF37B6}" dt="2025-10-21T12:05:50.879" v="2254"/>
        <pc:sldMkLst>
          <pc:docMk/>
          <pc:sldMk cId="2143253441" sldId="2582"/>
        </pc:sldMkLst>
        <pc:spChg chg="mod">
          <ac:chgData name="Laura Benítez" userId="e2d09982-5f3c-4afb-b112-55ad4c40842f" providerId="ADAL" clId="{45996FBE-B1DC-4F96-8473-FBD2A4DF37B6}" dt="2025-10-21T12:04:19.687" v="2231" actId="1076"/>
          <ac:spMkLst>
            <pc:docMk/>
            <pc:sldMk cId="2143253441" sldId="2582"/>
            <ac:spMk id="3" creationId="{77765338-D167-DF12-F37C-8A5B3B570605}"/>
          </ac:spMkLst>
        </pc:spChg>
        <pc:picChg chg="add mod">
          <ac:chgData name="Laura Benítez" userId="e2d09982-5f3c-4afb-b112-55ad4c40842f" providerId="ADAL" clId="{45996FBE-B1DC-4F96-8473-FBD2A4DF37B6}" dt="2025-10-21T11:02:50.876" v="1946" actId="1076"/>
          <ac:picMkLst>
            <pc:docMk/>
            <pc:sldMk cId="2143253441" sldId="2582"/>
            <ac:picMk id="2" creationId="{82084E53-C3F6-F149-A1BD-2DABD146FC53}"/>
          </ac:picMkLst>
        </pc:picChg>
      </pc:sldChg>
      <pc:sldMasterChg chg="setBg modSldLayout">
        <pc:chgData name="Laura Benítez" userId="e2d09982-5f3c-4afb-b112-55ad4c40842f" providerId="ADAL" clId="{45996FBE-B1DC-4F96-8473-FBD2A4DF37B6}" dt="2025-10-03T10:54:57.250" v="337"/>
        <pc:sldMasterMkLst>
          <pc:docMk/>
          <pc:sldMasterMk cId="3599920354" sldId="2147483648"/>
        </pc:sldMasterMkLst>
        <pc:sldLayoutChg chg="setBg">
          <pc:chgData name="Laura Benítez" userId="e2d09982-5f3c-4afb-b112-55ad4c40842f" providerId="ADAL" clId="{45996FBE-B1DC-4F96-8473-FBD2A4DF37B6}" dt="2025-10-03T10:54:57.250" v="337"/>
          <pc:sldLayoutMkLst>
            <pc:docMk/>
            <pc:sldMasterMk cId="3599920354" sldId="2147483648"/>
            <pc:sldLayoutMk cId="2759069767" sldId="2147483649"/>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396447527" sldId="2147483650"/>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518643764" sldId="2147483651"/>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607878124" sldId="2147483652"/>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762815389" sldId="2147483653"/>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092866378" sldId="2147483654"/>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191131771" sldId="2147483655"/>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983037410" sldId="2147483656"/>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634943903" sldId="2147483657"/>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4139094076" sldId="2147483658"/>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201175206" sldId="2147483659"/>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654026395" sldId="2147483672"/>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55878947" sldId="2147483673"/>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089495094" sldId="2147483674"/>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500389956" sldId="2147483675"/>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93040313" sldId="2147483676"/>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817726364" sldId="2147483677"/>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320988507" sldId="2147483678"/>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526245560" sldId="2147483679"/>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113613202" sldId="2147483680"/>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945207557" sldId="2147483681"/>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839809019" sldId="2147483682"/>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726064438" sldId="2147483683"/>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817000647" sldId="2147483684"/>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339906541" sldId="2147483685"/>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879859381" sldId="2147483686"/>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951487528" sldId="2147483687"/>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788265993" sldId="2147483688"/>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962751078" sldId="2147483689"/>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921916770" sldId="2147483690"/>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692179442" sldId="2147483691"/>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4239571862" sldId="2147483692"/>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336733233" sldId="2147483693"/>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835153374" sldId="2147483694"/>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586386508" sldId="2147483695"/>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100537758" sldId="2147483696"/>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430720145" sldId="2147483697"/>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068900867" sldId="2147483698"/>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509096284" sldId="2147483699"/>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991533995" sldId="2147483700"/>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678710995" sldId="2147483701"/>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299425976" sldId="2147483702"/>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231077073" sldId="2147483703"/>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628750380" sldId="2147483704"/>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110350051" sldId="2147483705"/>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171523620" sldId="2147483706"/>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904605149" sldId="2147483707"/>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869425391" sldId="2147483708"/>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3693563768" sldId="2147483709"/>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297379588" sldId="2147483710"/>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411325433" sldId="2147483711"/>
          </pc:sldLayoutMkLst>
        </pc:sldLayoutChg>
        <pc:sldLayoutChg chg="setBg">
          <pc:chgData name="Laura Benítez" userId="e2d09982-5f3c-4afb-b112-55ad4c40842f" providerId="ADAL" clId="{45996FBE-B1DC-4F96-8473-FBD2A4DF37B6}" dt="2025-10-03T10:54:57.250" v="337"/>
          <pc:sldLayoutMkLst>
            <pc:docMk/>
            <pc:sldMasterMk cId="3599920354" sldId="2147483648"/>
            <pc:sldLayoutMk cId="1096448371" sldId="2147483712"/>
          </pc:sldLayoutMkLst>
        </pc:sldLayoutChg>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5C6973-D2F5-473F-A058-475AED70ACCA}" type="doc">
      <dgm:prSet loTypeId="urn:microsoft.com/office/officeart/2005/8/layout/cycle3" loCatId="cycle" qsTypeId="urn:microsoft.com/office/officeart/2005/8/quickstyle/3d4" qsCatId="3D" csTypeId="urn:microsoft.com/office/officeart/2005/8/colors/colorful2" csCatId="colorful" phldr="1"/>
      <dgm:spPr/>
      <dgm:t>
        <a:bodyPr/>
        <a:lstStyle/>
        <a:p>
          <a:endParaRPr lang="es-ES"/>
        </a:p>
      </dgm:t>
    </dgm:pt>
    <dgm:pt modelId="{8DE0B9E6-CE21-4A0E-BF45-C16C8D916097}">
      <dgm:prSet phldrT="[Texto]"/>
      <dgm:spPr/>
      <dgm:t>
        <a:bodyPr/>
        <a:lstStyle/>
        <a:p>
          <a:r>
            <a:rPr lang="es-ES" dirty="0"/>
            <a:t>Fabricar</a:t>
          </a:r>
        </a:p>
      </dgm:t>
    </dgm:pt>
    <dgm:pt modelId="{66C6BAB7-EE06-4E88-AF92-D710E90BFFB4}" type="parTrans" cxnId="{E8B67352-905C-4007-AD65-3B9FB36BEA6D}">
      <dgm:prSet/>
      <dgm:spPr/>
      <dgm:t>
        <a:bodyPr/>
        <a:lstStyle/>
        <a:p>
          <a:endParaRPr lang="es-ES"/>
        </a:p>
      </dgm:t>
    </dgm:pt>
    <dgm:pt modelId="{430B31F9-E2CC-43FF-865F-2A6DF5DC4782}" type="sibTrans" cxnId="{E8B67352-905C-4007-AD65-3B9FB36BEA6D}">
      <dgm:prSet/>
      <dgm:spPr/>
      <dgm:t>
        <a:bodyPr/>
        <a:lstStyle/>
        <a:p>
          <a:endParaRPr lang="es-ES"/>
        </a:p>
      </dgm:t>
    </dgm:pt>
    <dgm:pt modelId="{13A289DE-10D8-416B-AE28-4D8D184B3AAE}">
      <dgm:prSet phldrT="[Texto]"/>
      <dgm:spPr/>
      <dgm:t>
        <a:bodyPr/>
        <a:lstStyle/>
        <a:p>
          <a:r>
            <a:rPr lang="es-ES" dirty="0"/>
            <a:t>Usar</a:t>
          </a:r>
        </a:p>
      </dgm:t>
    </dgm:pt>
    <dgm:pt modelId="{FDCE0208-3761-4CB0-98F9-0CC2960DFA3D}" type="parTrans" cxnId="{2BD4220E-7034-467F-9FD9-FA6012A40D61}">
      <dgm:prSet/>
      <dgm:spPr/>
      <dgm:t>
        <a:bodyPr/>
        <a:lstStyle/>
        <a:p>
          <a:endParaRPr lang="es-ES"/>
        </a:p>
      </dgm:t>
    </dgm:pt>
    <dgm:pt modelId="{DE1CAB94-F55B-481A-AB14-622DF2779D69}" type="sibTrans" cxnId="{2BD4220E-7034-467F-9FD9-FA6012A40D61}">
      <dgm:prSet/>
      <dgm:spPr/>
      <dgm:t>
        <a:bodyPr/>
        <a:lstStyle/>
        <a:p>
          <a:endParaRPr lang="es-ES"/>
        </a:p>
      </dgm:t>
    </dgm:pt>
    <dgm:pt modelId="{6BB8D890-3D62-4073-A704-FF8B5ACBD9CC}">
      <dgm:prSet phldrT="[Texto]"/>
      <dgm:spPr/>
      <dgm:t>
        <a:bodyPr/>
        <a:lstStyle/>
        <a:p>
          <a:r>
            <a:rPr lang="es-ES" dirty="0"/>
            <a:t>Nuevo uso</a:t>
          </a:r>
        </a:p>
      </dgm:t>
    </dgm:pt>
    <dgm:pt modelId="{631B43AB-ADEA-4A98-ACED-C7DEF925CD2E}" type="parTrans" cxnId="{206C6544-93A5-4A69-B332-2595BDAD54C2}">
      <dgm:prSet/>
      <dgm:spPr/>
      <dgm:t>
        <a:bodyPr/>
        <a:lstStyle/>
        <a:p>
          <a:endParaRPr lang="es-ES"/>
        </a:p>
      </dgm:t>
    </dgm:pt>
    <dgm:pt modelId="{26695F96-F3FE-4F9E-9576-A904C71ABAAA}" type="sibTrans" cxnId="{206C6544-93A5-4A69-B332-2595BDAD54C2}">
      <dgm:prSet/>
      <dgm:spPr/>
      <dgm:t>
        <a:bodyPr/>
        <a:lstStyle/>
        <a:p>
          <a:endParaRPr lang="es-ES"/>
        </a:p>
      </dgm:t>
    </dgm:pt>
    <dgm:pt modelId="{E6979EBF-16A5-4D0D-9CE5-7E6FF5047BD3}">
      <dgm:prSet phldrT="[Texto]"/>
      <dgm:spPr/>
      <dgm:t>
        <a:bodyPr/>
        <a:lstStyle/>
        <a:p>
          <a:r>
            <a:rPr lang="es-ES" dirty="0"/>
            <a:t>Reciclar</a:t>
          </a:r>
        </a:p>
      </dgm:t>
    </dgm:pt>
    <dgm:pt modelId="{9BA9B219-4F02-4795-9D1B-7D999195BE99}" type="sibTrans" cxnId="{D2441631-75C6-4764-BB91-0CE40E4CDF91}">
      <dgm:prSet/>
      <dgm:spPr/>
      <dgm:t>
        <a:bodyPr/>
        <a:lstStyle/>
        <a:p>
          <a:endParaRPr lang="es-ES"/>
        </a:p>
      </dgm:t>
    </dgm:pt>
    <dgm:pt modelId="{3385CECA-4D8A-41A5-A5DD-26BB2F106C30}" type="parTrans" cxnId="{D2441631-75C6-4764-BB91-0CE40E4CDF91}">
      <dgm:prSet/>
      <dgm:spPr/>
      <dgm:t>
        <a:bodyPr/>
        <a:lstStyle/>
        <a:p>
          <a:endParaRPr lang="es-ES"/>
        </a:p>
      </dgm:t>
    </dgm:pt>
    <dgm:pt modelId="{B88FEDD9-7A1D-4E4A-8F9E-9965D20B2472}">
      <dgm:prSet phldrT="[Texto]"/>
      <dgm:spPr/>
      <dgm:t>
        <a:bodyPr/>
        <a:lstStyle/>
        <a:p>
          <a:r>
            <a:rPr lang="es-ES" dirty="0"/>
            <a:t>Reusar</a:t>
          </a:r>
        </a:p>
      </dgm:t>
    </dgm:pt>
    <dgm:pt modelId="{C8539F34-0315-4696-B54C-A68CAFA5A1EC}" type="sibTrans" cxnId="{97B1A782-CC1C-4D18-A820-7CC84614BF1A}">
      <dgm:prSet/>
      <dgm:spPr/>
      <dgm:t>
        <a:bodyPr/>
        <a:lstStyle/>
        <a:p>
          <a:endParaRPr lang="es-ES"/>
        </a:p>
      </dgm:t>
    </dgm:pt>
    <dgm:pt modelId="{AEAC17CD-0E7D-471B-AFD7-1A291E7BB0B6}" type="parTrans" cxnId="{97B1A782-CC1C-4D18-A820-7CC84614BF1A}">
      <dgm:prSet/>
      <dgm:spPr/>
      <dgm:t>
        <a:bodyPr/>
        <a:lstStyle/>
        <a:p>
          <a:endParaRPr lang="es-ES"/>
        </a:p>
      </dgm:t>
    </dgm:pt>
    <dgm:pt modelId="{535B81A6-235F-4DE5-A19F-5A2C436AB289}" type="pres">
      <dgm:prSet presAssocID="{325C6973-D2F5-473F-A058-475AED70ACCA}" presName="Name0" presStyleCnt="0">
        <dgm:presLayoutVars>
          <dgm:dir/>
          <dgm:resizeHandles val="exact"/>
        </dgm:presLayoutVars>
      </dgm:prSet>
      <dgm:spPr/>
    </dgm:pt>
    <dgm:pt modelId="{7D18353F-0FCD-487F-B426-A20C6C0687F6}" type="pres">
      <dgm:prSet presAssocID="{325C6973-D2F5-473F-A058-475AED70ACCA}" presName="cycle" presStyleCnt="0"/>
      <dgm:spPr/>
    </dgm:pt>
    <dgm:pt modelId="{96BAFA4D-D6A7-468F-960E-C478D9573411}" type="pres">
      <dgm:prSet presAssocID="{8DE0B9E6-CE21-4A0E-BF45-C16C8D916097}" presName="nodeFirstNode" presStyleLbl="node1" presStyleIdx="0" presStyleCnt="5">
        <dgm:presLayoutVars>
          <dgm:bulletEnabled val="1"/>
        </dgm:presLayoutVars>
      </dgm:prSet>
      <dgm:spPr/>
    </dgm:pt>
    <dgm:pt modelId="{55AB209D-D952-4949-967A-8A6525F1ABBC}" type="pres">
      <dgm:prSet presAssocID="{430B31F9-E2CC-43FF-865F-2A6DF5DC4782}" presName="sibTransFirstNode" presStyleLbl="bgShp" presStyleIdx="0" presStyleCnt="1"/>
      <dgm:spPr/>
    </dgm:pt>
    <dgm:pt modelId="{CEFDB2E2-9697-4ABF-881C-82EC78C01FED}" type="pres">
      <dgm:prSet presAssocID="{13A289DE-10D8-416B-AE28-4D8D184B3AAE}" presName="nodeFollowingNodes" presStyleLbl="node1" presStyleIdx="1" presStyleCnt="5">
        <dgm:presLayoutVars>
          <dgm:bulletEnabled val="1"/>
        </dgm:presLayoutVars>
      </dgm:prSet>
      <dgm:spPr/>
    </dgm:pt>
    <dgm:pt modelId="{8F83DC76-8A67-4979-B5EB-BD98DAB5C4A6}" type="pres">
      <dgm:prSet presAssocID="{B88FEDD9-7A1D-4E4A-8F9E-9965D20B2472}" presName="nodeFollowingNodes" presStyleLbl="node1" presStyleIdx="2" presStyleCnt="5">
        <dgm:presLayoutVars>
          <dgm:bulletEnabled val="1"/>
        </dgm:presLayoutVars>
      </dgm:prSet>
      <dgm:spPr/>
    </dgm:pt>
    <dgm:pt modelId="{AD0CB6BA-FB02-472E-9049-6D86596FED79}" type="pres">
      <dgm:prSet presAssocID="{E6979EBF-16A5-4D0D-9CE5-7E6FF5047BD3}" presName="nodeFollowingNodes" presStyleLbl="node1" presStyleIdx="3" presStyleCnt="5">
        <dgm:presLayoutVars>
          <dgm:bulletEnabled val="1"/>
        </dgm:presLayoutVars>
      </dgm:prSet>
      <dgm:spPr/>
    </dgm:pt>
    <dgm:pt modelId="{09A7C9AD-8146-4543-A318-3B2D3F34623B}" type="pres">
      <dgm:prSet presAssocID="{6BB8D890-3D62-4073-A704-FF8B5ACBD9CC}" presName="nodeFollowingNodes" presStyleLbl="node1" presStyleIdx="4" presStyleCnt="5">
        <dgm:presLayoutVars>
          <dgm:bulletEnabled val="1"/>
        </dgm:presLayoutVars>
      </dgm:prSet>
      <dgm:spPr/>
    </dgm:pt>
  </dgm:ptLst>
  <dgm:cxnLst>
    <dgm:cxn modelId="{6793A609-1812-4061-88BC-102814FF4DC0}" type="presOf" srcId="{B88FEDD9-7A1D-4E4A-8F9E-9965D20B2472}" destId="{8F83DC76-8A67-4979-B5EB-BD98DAB5C4A6}" srcOrd="0" destOrd="0" presId="urn:microsoft.com/office/officeart/2005/8/layout/cycle3"/>
    <dgm:cxn modelId="{2BD4220E-7034-467F-9FD9-FA6012A40D61}" srcId="{325C6973-D2F5-473F-A058-475AED70ACCA}" destId="{13A289DE-10D8-416B-AE28-4D8D184B3AAE}" srcOrd="1" destOrd="0" parTransId="{FDCE0208-3761-4CB0-98F9-0CC2960DFA3D}" sibTransId="{DE1CAB94-F55B-481A-AB14-622DF2779D69}"/>
    <dgm:cxn modelId="{13E63615-4589-4213-AA76-A37494937B7B}" type="presOf" srcId="{E6979EBF-16A5-4D0D-9CE5-7E6FF5047BD3}" destId="{AD0CB6BA-FB02-472E-9049-6D86596FED79}" srcOrd="0" destOrd="0" presId="urn:microsoft.com/office/officeart/2005/8/layout/cycle3"/>
    <dgm:cxn modelId="{9ACEF615-4776-4DB6-9BEA-DB375ADF6A92}" type="presOf" srcId="{430B31F9-E2CC-43FF-865F-2A6DF5DC4782}" destId="{55AB209D-D952-4949-967A-8A6525F1ABBC}" srcOrd="0" destOrd="0" presId="urn:microsoft.com/office/officeart/2005/8/layout/cycle3"/>
    <dgm:cxn modelId="{D2441631-75C6-4764-BB91-0CE40E4CDF91}" srcId="{325C6973-D2F5-473F-A058-475AED70ACCA}" destId="{E6979EBF-16A5-4D0D-9CE5-7E6FF5047BD3}" srcOrd="3" destOrd="0" parTransId="{3385CECA-4D8A-41A5-A5DD-26BB2F106C30}" sibTransId="{9BA9B219-4F02-4795-9D1B-7D999195BE99}"/>
    <dgm:cxn modelId="{E6FC435F-602E-40C6-8B0E-BCF689FFC2C3}" type="presOf" srcId="{8DE0B9E6-CE21-4A0E-BF45-C16C8D916097}" destId="{96BAFA4D-D6A7-468F-960E-C478D9573411}" srcOrd="0" destOrd="0" presId="urn:microsoft.com/office/officeart/2005/8/layout/cycle3"/>
    <dgm:cxn modelId="{206C6544-93A5-4A69-B332-2595BDAD54C2}" srcId="{325C6973-D2F5-473F-A058-475AED70ACCA}" destId="{6BB8D890-3D62-4073-A704-FF8B5ACBD9CC}" srcOrd="4" destOrd="0" parTransId="{631B43AB-ADEA-4A98-ACED-C7DEF925CD2E}" sibTransId="{26695F96-F3FE-4F9E-9576-A904C71ABAAA}"/>
    <dgm:cxn modelId="{E8B67352-905C-4007-AD65-3B9FB36BEA6D}" srcId="{325C6973-D2F5-473F-A058-475AED70ACCA}" destId="{8DE0B9E6-CE21-4A0E-BF45-C16C8D916097}" srcOrd="0" destOrd="0" parTransId="{66C6BAB7-EE06-4E88-AF92-D710E90BFFB4}" sibTransId="{430B31F9-E2CC-43FF-865F-2A6DF5DC4782}"/>
    <dgm:cxn modelId="{1EDD2057-E896-4FFB-8D6F-16F932C83BBE}" type="presOf" srcId="{13A289DE-10D8-416B-AE28-4D8D184B3AAE}" destId="{CEFDB2E2-9697-4ABF-881C-82EC78C01FED}" srcOrd="0" destOrd="0" presId="urn:microsoft.com/office/officeart/2005/8/layout/cycle3"/>
    <dgm:cxn modelId="{97B1A782-CC1C-4D18-A820-7CC84614BF1A}" srcId="{325C6973-D2F5-473F-A058-475AED70ACCA}" destId="{B88FEDD9-7A1D-4E4A-8F9E-9965D20B2472}" srcOrd="2" destOrd="0" parTransId="{AEAC17CD-0E7D-471B-AFD7-1A291E7BB0B6}" sibTransId="{C8539F34-0315-4696-B54C-A68CAFA5A1EC}"/>
    <dgm:cxn modelId="{16FF6B96-5B16-4317-B4B1-C82EB285712B}" type="presOf" srcId="{325C6973-D2F5-473F-A058-475AED70ACCA}" destId="{535B81A6-235F-4DE5-A19F-5A2C436AB289}" srcOrd="0" destOrd="0" presId="urn:microsoft.com/office/officeart/2005/8/layout/cycle3"/>
    <dgm:cxn modelId="{C78814D0-A41A-4113-B6A9-32289E07AC7C}" type="presOf" srcId="{6BB8D890-3D62-4073-A704-FF8B5ACBD9CC}" destId="{09A7C9AD-8146-4543-A318-3B2D3F34623B}" srcOrd="0" destOrd="0" presId="urn:microsoft.com/office/officeart/2005/8/layout/cycle3"/>
    <dgm:cxn modelId="{E55BDD92-AD49-4AB8-8D8C-5A55DE914A66}" type="presParOf" srcId="{535B81A6-235F-4DE5-A19F-5A2C436AB289}" destId="{7D18353F-0FCD-487F-B426-A20C6C0687F6}" srcOrd="0" destOrd="0" presId="urn:microsoft.com/office/officeart/2005/8/layout/cycle3"/>
    <dgm:cxn modelId="{7AF9131E-C218-4E35-A80D-EFF8D7FB9BC3}" type="presParOf" srcId="{7D18353F-0FCD-487F-B426-A20C6C0687F6}" destId="{96BAFA4D-D6A7-468F-960E-C478D9573411}" srcOrd="0" destOrd="0" presId="urn:microsoft.com/office/officeart/2005/8/layout/cycle3"/>
    <dgm:cxn modelId="{6FCB3FB4-E292-42E1-87FF-E1037A35A970}" type="presParOf" srcId="{7D18353F-0FCD-487F-B426-A20C6C0687F6}" destId="{55AB209D-D952-4949-967A-8A6525F1ABBC}" srcOrd="1" destOrd="0" presId="urn:microsoft.com/office/officeart/2005/8/layout/cycle3"/>
    <dgm:cxn modelId="{7C3E8298-6244-4CB6-B1DC-A3DE5DDEE3F5}" type="presParOf" srcId="{7D18353F-0FCD-487F-B426-A20C6C0687F6}" destId="{CEFDB2E2-9697-4ABF-881C-82EC78C01FED}" srcOrd="2" destOrd="0" presId="urn:microsoft.com/office/officeart/2005/8/layout/cycle3"/>
    <dgm:cxn modelId="{3F6E0CA4-75A7-42C2-8D9F-AE6503ED2775}" type="presParOf" srcId="{7D18353F-0FCD-487F-B426-A20C6C0687F6}" destId="{8F83DC76-8A67-4979-B5EB-BD98DAB5C4A6}" srcOrd="3" destOrd="0" presId="urn:microsoft.com/office/officeart/2005/8/layout/cycle3"/>
    <dgm:cxn modelId="{F288FF2A-5FCC-4028-8E1D-B56E98D4F4EC}" type="presParOf" srcId="{7D18353F-0FCD-487F-B426-A20C6C0687F6}" destId="{AD0CB6BA-FB02-472E-9049-6D86596FED79}" srcOrd="4" destOrd="0" presId="urn:microsoft.com/office/officeart/2005/8/layout/cycle3"/>
    <dgm:cxn modelId="{417B8A61-6AE6-4BFC-8979-2AE09D424B73}" type="presParOf" srcId="{7D18353F-0FCD-487F-B426-A20C6C0687F6}" destId="{09A7C9AD-8146-4543-A318-3B2D3F34623B}"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DE3AF2-2FA7-4408-B52F-388D168D8A78}" type="doc">
      <dgm:prSet loTypeId="urn:microsoft.com/office/officeart/2005/8/layout/chevron1" loCatId="process" qsTypeId="urn:microsoft.com/office/officeart/2005/8/quickstyle/3d4" qsCatId="3D" csTypeId="urn:microsoft.com/office/officeart/2005/8/colors/accent3_4" csCatId="accent3" phldr="1"/>
      <dgm:spPr/>
      <dgm:t>
        <a:bodyPr/>
        <a:lstStyle/>
        <a:p>
          <a:endParaRPr lang="es-ES"/>
        </a:p>
      </dgm:t>
    </dgm:pt>
    <dgm:pt modelId="{2598A3AB-BCB5-4613-BFD7-17CFD075B50A}">
      <dgm:prSet phldrT="[Texto]" custT="1"/>
      <dgm:spPr/>
      <dgm:t>
        <a:bodyPr/>
        <a:lstStyle/>
        <a:p>
          <a:r>
            <a:rPr lang="es-ES" sz="1600" dirty="0"/>
            <a:t>Extraer	</a:t>
          </a:r>
        </a:p>
      </dgm:t>
    </dgm:pt>
    <dgm:pt modelId="{6AAB2265-568D-401F-A4B0-0E33C7E377AC}" type="parTrans" cxnId="{4117537C-848F-4263-A76D-8623A0CCB800}">
      <dgm:prSet/>
      <dgm:spPr/>
      <dgm:t>
        <a:bodyPr/>
        <a:lstStyle/>
        <a:p>
          <a:endParaRPr lang="es-ES" sz="1000"/>
        </a:p>
      </dgm:t>
    </dgm:pt>
    <dgm:pt modelId="{13D44D58-065D-47E7-AD1A-DEEDCD99AB51}" type="sibTrans" cxnId="{4117537C-848F-4263-A76D-8623A0CCB800}">
      <dgm:prSet/>
      <dgm:spPr/>
      <dgm:t>
        <a:bodyPr/>
        <a:lstStyle/>
        <a:p>
          <a:endParaRPr lang="es-ES" sz="1000"/>
        </a:p>
      </dgm:t>
    </dgm:pt>
    <dgm:pt modelId="{08189C4E-655F-4234-B9C8-ED6B9A736D79}">
      <dgm:prSet phldrT="[Texto]" custT="1"/>
      <dgm:spPr/>
      <dgm:t>
        <a:bodyPr/>
        <a:lstStyle/>
        <a:p>
          <a:r>
            <a:rPr lang="es-ES" sz="1600" dirty="0"/>
            <a:t>Producir</a:t>
          </a:r>
        </a:p>
      </dgm:t>
    </dgm:pt>
    <dgm:pt modelId="{48244D5A-B42F-49B6-983B-E2E770CE2485}" type="parTrans" cxnId="{70C04528-3F2D-4EED-8DD3-8FB91047B895}">
      <dgm:prSet/>
      <dgm:spPr/>
      <dgm:t>
        <a:bodyPr/>
        <a:lstStyle/>
        <a:p>
          <a:endParaRPr lang="es-ES" sz="1000"/>
        </a:p>
      </dgm:t>
    </dgm:pt>
    <dgm:pt modelId="{95469FE0-8C55-4F74-BF05-2364C5C0B781}" type="sibTrans" cxnId="{70C04528-3F2D-4EED-8DD3-8FB91047B895}">
      <dgm:prSet/>
      <dgm:spPr/>
      <dgm:t>
        <a:bodyPr/>
        <a:lstStyle/>
        <a:p>
          <a:endParaRPr lang="es-ES" sz="1000"/>
        </a:p>
      </dgm:t>
    </dgm:pt>
    <dgm:pt modelId="{74127708-299F-4A2E-9082-D81E26A1E0F9}">
      <dgm:prSet phldrT="[Texto]" custT="1"/>
      <dgm:spPr/>
      <dgm:t>
        <a:bodyPr/>
        <a:lstStyle/>
        <a:p>
          <a:r>
            <a:rPr lang="es-ES" sz="1600" dirty="0"/>
            <a:t>Usar</a:t>
          </a:r>
        </a:p>
      </dgm:t>
    </dgm:pt>
    <dgm:pt modelId="{41D6C6BE-D862-40DB-AC58-16DDBDFC7D1B}" type="parTrans" cxnId="{6DAA730C-8619-4D1F-BA65-CC05A0DF3501}">
      <dgm:prSet/>
      <dgm:spPr/>
      <dgm:t>
        <a:bodyPr/>
        <a:lstStyle/>
        <a:p>
          <a:endParaRPr lang="es-ES" sz="1000"/>
        </a:p>
      </dgm:t>
    </dgm:pt>
    <dgm:pt modelId="{8A567107-2B7C-403B-A9BC-3440FD9E8647}" type="sibTrans" cxnId="{6DAA730C-8619-4D1F-BA65-CC05A0DF3501}">
      <dgm:prSet/>
      <dgm:spPr/>
      <dgm:t>
        <a:bodyPr/>
        <a:lstStyle/>
        <a:p>
          <a:endParaRPr lang="es-ES" sz="1000"/>
        </a:p>
      </dgm:t>
    </dgm:pt>
    <dgm:pt modelId="{F9E6943F-62D6-4512-BD80-CBAA4D9C143B}">
      <dgm:prSet phldrT="[Texto]" custT="1"/>
      <dgm:spPr/>
      <dgm:t>
        <a:bodyPr/>
        <a:lstStyle/>
        <a:p>
          <a:r>
            <a:rPr lang="es-ES" sz="1600" dirty="0"/>
            <a:t>Tirar</a:t>
          </a:r>
        </a:p>
      </dgm:t>
    </dgm:pt>
    <dgm:pt modelId="{6B2CB257-499D-4243-9F5C-5EA69730C72D}" type="parTrans" cxnId="{2A7FCA8F-1F02-40D7-961E-D471B3B302FF}">
      <dgm:prSet/>
      <dgm:spPr/>
      <dgm:t>
        <a:bodyPr/>
        <a:lstStyle/>
        <a:p>
          <a:endParaRPr lang="es-ES" sz="1000"/>
        </a:p>
      </dgm:t>
    </dgm:pt>
    <dgm:pt modelId="{ED45EB13-6269-4099-9A52-04BAA112B4E1}" type="sibTrans" cxnId="{2A7FCA8F-1F02-40D7-961E-D471B3B302FF}">
      <dgm:prSet/>
      <dgm:spPr/>
      <dgm:t>
        <a:bodyPr/>
        <a:lstStyle/>
        <a:p>
          <a:endParaRPr lang="es-ES" sz="1000"/>
        </a:p>
      </dgm:t>
    </dgm:pt>
    <dgm:pt modelId="{DA4D34C3-73BC-4F96-86F0-946BDFF3BF62}" type="pres">
      <dgm:prSet presAssocID="{6FDE3AF2-2FA7-4408-B52F-388D168D8A78}" presName="Name0" presStyleCnt="0">
        <dgm:presLayoutVars>
          <dgm:dir/>
          <dgm:animLvl val="lvl"/>
          <dgm:resizeHandles val="exact"/>
        </dgm:presLayoutVars>
      </dgm:prSet>
      <dgm:spPr/>
    </dgm:pt>
    <dgm:pt modelId="{F8A73A84-4642-434B-8DF5-8085BEABC2E8}" type="pres">
      <dgm:prSet presAssocID="{2598A3AB-BCB5-4613-BFD7-17CFD075B50A}" presName="parTxOnly" presStyleLbl="node1" presStyleIdx="0" presStyleCnt="4">
        <dgm:presLayoutVars>
          <dgm:chMax val="0"/>
          <dgm:chPref val="0"/>
          <dgm:bulletEnabled val="1"/>
        </dgm:presLayoutVars>
      </dgm:prSet>
      <dgm:spPr/>
    </dgm:pt>
    <dgm:pt modelId="{C137CCFC-89C3-4EB5-A5A5-2810B7EA134E}" type="pres">
      <dgm:prSet presAssocID="{13D44D58-065D-47E7-AD1A-DEEDCD99AB51}" presName="parTxOnlySpace" presStyleCnt="0"/>
      <dgm:spPr/>
    </dgm:pt>
    <dgm:pt modelId="{B81B8A21-FA5B-42AE-8BB6-8BD717D8A30E}" type="pres">
      <dgm:prSet presAssocID="{08189C4E-655F-4234-B9C8-ED6B9A736D79}" presName="parTxOnly" presStyleLbl="node1" presStyleIdx="1" presStyleCnt="4">
        <dgm:presLayoutVars>
          <dgm:chMax val="0"/>
          <dgm:chPref val="0"/>
          <dgm:bulletEnabled val="1"/>
        </dgm:presLayoutVars>
      </dgm:prSet>
      <dgm:spPr/>
    </dgm:pt>
    <dgm:pt modelId="{C2725203-AEFC-46AB-82C4-12402C7BAC06}" type="pres">
      <dgm:prSet presAssocID="{95469FE0-8C55-4F74-BF05-2364C5C0B781}" presName="parTxOnlySpace" presStyleCnt="0"/>
      <dgm:spPr/>
    </dgm:pt>
    <dgm:pt modelId="{1FD70B83-2D8B-4978-8627-57C292697DE5}" type="pres">
      <dgm:prSet presAssocID="{74127708-299F-4A2E-9082-D81E26A1E0F9}" presName="parTxOnly" presStyleLbl="node1" presStyleIdx="2" presStyleCnt="4">
        <dgm:presLayoutVars>
          <dgm:chMax val="0"/>
          <dgm:chPref val="0"/>
          <dgm:bulletEnabled val="1"/>
        </dgm:presLayoutVars>
      </dgm:prSet>
      <dgm:spPr/>
    </dgm:pt>
    <dgm:pt modelId="{1D5E74FC-559A-403F-94E0-1B4C74ECD193}" type="pres">
      <dgm:prSet presAssocID="{8A567107-2B7C-403B-A9BC-3440FD9E8647}" presName="parTxOnlySpace" presStyleCnt="0"/>
      <dgm:spPr/>
    </dgm:pt>
    <dgm:pt modelId="{3122128E-6B2E-4ACE-B8AD-C648F4DA08FD}" type="pres">
      <dgm:prSet presAssocID="{F9E6943F-62D6-4512-BD80-CBAA4D9C143B}" presName="parTxOnly" presStyleLbl="node1" presStyleIdx="3" presStyleCnt="4">
        <dgm:presLayoutVars>
          <dgm:chMax val="0"/>
          <dgm:chPref val="0"/>
          <dgm:bulletEnabled val="1"/>
        </dgm:presLayoutVars>
      </dgm:prSet>
      <dgm:spPr/>
    </dgm:pt>
  </dgm:ptLst>
  <dgm:cxnLst>
    <dgm:cxn modelId="{26E4B009-3D90-4F75-B5D0-2AC7AC411131}" type="presOf" srcId="{6FDE3AF2-2FA7-4408-B52F-388D168D8A78}" destId="{DA4D34C3-73BC-4F96-86F0-946BDFF3BF62}" srcOrd="0" destOrd="0" presId="urn:microsoft.com/office/officeart/2005/8/layout/chevron1"/>
    <dgm:cxn modelId="{6DAA730C-8619-4D1F-BA65-CC05A0DF3501}" srcId="{6FDE3AF2-2FA7-4408-B52F-388D168D8A78}" destId="{74127708-299F-4A2E-9082-D81E26A1E0F9}" srcOrd="2" destOrd="0" parTransId="{41D6C6BE-D862-40DB-AC58-16DDBDFC7D1B}" sibTransId="{8A567107-2B7C-403B-A9BC-3440FD9E8647}"/>
    <dgm:cxn modelId="{70C04528-3F2D-4EED-8DD3-8FB91047B895}" srcId="{6FDE3AF2-2FA7-4408-B52F-388D168D8A78}" destId="{08189C4E-655F-4234-B9C8-ED6B9A736D79}" srcOrd="1" destOrd="0" parTransId="{48244D5A-B42F-49B6-983B-E2E770CE2485}" sibTransId="{95469FE0-8C55-4F74-BF05-2364C5C0B781}"/>
    <dgm:cxn modelId="{A8E5AC2A-3E81-4C6D-B247-80FDB6C4AF58}" type="presOf" srcId="{08189C4E-655F-4234-B9C8-ED6B9A736D79}" destId="{B81B8A21-FA5B-42AE-8BB6-8BD717D8A30E}" srcOrd="0" destOrd="0" presId="urn:microsoft.com/office/officeart/2005/8/layout/chevron1"/>
    <dgm:cxn modelId="{E2F26A5E-6E04-4BE7-8824-9D90DE051E7A}" type="presOf" srcId="{F9E6943F-62D6-4512-BD80-CBAA4D9C143B}" destId="{3122128E-6B2E-4ACE-B8AD-C648F4DA08FD}" srcOrd="0" destOrd="0" presId="urn:microsoft.com/office/officeart/2005/8/layout/chevron1"/>
    <dgm:cxn modelId="{6579304A-3A39-44FB-833B-15845A80EA0A}" type="presOf" srcId="{74127708-299F-4A2E-9082-D81E26A1E0F9}" destId="{1FD70B83-2D8B-4978-8627-57C292697DE5}" srcOrd="0" destOrd="0" presId="urn:microsoft.com/office/officeart/2005/8/layout/chevron1"/>
    <dgm:cxn modelId="{44D2BB73-4635-4501-96F3-48E29F03D888}" type="presOf" srcId="{2598A3AB-BCB5-4613-BFD7-17CFD075B50A}" destId="{F8A73A84-4642-434B-8DF5-8085BEABC2E8}" srcOrd="0" destOrd="0" presId="urn:microsoft.com/office/officeart/2005/8/layout/chevron1"/>
    <dgm:cxn modelId="{4117537C-848F-4263-A76D-8623A0CCB800}" srcId="{6FDE3AF2-2FA7-4408-B52F-388D168D8A78}" destId="{2598A3AB-BCB5-4613-BFD7-17CFD075B50A}" srcOrd="0" destOrd="0" parTransId="{6AAB2265-568D-401F-A4B0-0E33C7E377AC}" sibTransId="{13D44D58-065D-47E7-AD1A-DEEDCD99AB51}"/>
    <dgm:cxn modelId="{2A7FCA8F-1F02-40D7-961E-D471B3B302FF}" srcId="{6FDE3AF2-2FA7-4408-B52F-388D168D8A78}" destId="{F9E6943F-62D6-4512-BD80-CBAA4D9C143B}" srcOrd="3" destOrd="0" parTransId="{6B2CB257-499D-4243-9F5C-5EA69730C72D}" sibTransId="{ED45EB13-6269-4099-9A52-04BAA112B4E1}"/>
    <dgm:cxn modelId="{37EA779B-BDAE-4AD6-97BA-6DAEF217A69D}" type="presParOf" srcId="{DA4D34C3-73BC-4F96-86F0-946BDFF3BF62}" destId="{F8A73A84-4642-434B-8DF5-8085BEABC2E8}" srcOrd="0" destOrd="0" presId="urn:microsoft.com/office/officeart/2005/8/layout/chevron1"/>
    <dgm:cxn modelId="{A451DEE6-3739-42F0-86DE-1980B1CA95FE}" type="presParOf" srcId="{DA4D34C3-73BC-4F96-86F0-946BDFF3BF62}" destId="{C137CCFC-89C3-4EB5-A5A5-2810B7EA134E}" srcOrd="1" destOrd="0" presId="urn:microsoft.com/office/officeart/2005/8/layout/chevron1"/>
    <dgm:cxn modelId="{2D1CC231-CC69-429F-819C-C81A41717E9B}" type="presParOf" srcId="{DA4D34C3-73BC-4F96-86F0-946BDFF3BF62}" destId="{B81B8A21-FA5B-42AE-8BB6-8BD717D8A30E}" srcOrd="2" destOrd="0" presId="urn:microsoft.com/office/officeart/2005/8/layout/chevron1"/>
    <dgm:cxn modelId="{A66F65F4-5ECE-47DD-B67C-BEF419C7A0F4}" type="presParOf" srcId="{DA4D34C3-73BC-4F96-86F0-946BDFF3BF62}" destId="{C2725203-AEFC-46AB-82C4-12402C7BAC06}" srcOrd="3" destOrd="0" presId="urn:microsoft.com/office/officeart/2005/8/layout/chevron1"/>
    <dgm:cxn modelId="{35059F13-0E58-49C8-8205-025FB33CF1BE}" type="presParOf" srcId="{DA4D34C3-73BC-4F96-86F0-946BDFF3BF62}" destId="{1FD70B83-2D8B-4978-8627-57C292697DE5}" srcOrd="4" destOrd="0" presId="urn:microsoft.com/office/officeart/2005/8/layout/chevron1"/>
    <dgm:cxn modelId="{0E374800-3FEE-442E-BA3E-9C9DFCDBDBB5}" type="presParOf" srcId="{DA4D34C3-73BC-4F96-86F0-946BDFF3BF62}" destId="{1D5E74FC-559A-403F-94E0-1B4C74ECD193}" srcOrd="5" destOrd="0" presId="urn:microsoft.com/office/officeart/2005/8/layout/chevron1"/>
    <dgm:cxn modelId="{0CB42AE6-5338-487A-A2AA-74F9D8DD1324}" type="presParOf" srcId="{DA4D34C3-73BC-4F96-86F0-946BDFF3BF62}" destId="{3122128E-6B2E-4ACE-B8AD-C648F4DA08FD}"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4C2D29-A2EB-4258-9EE1-68F0C486014A}" type="doc">
      <dgm:prSet loTypeId="urn:microsoft.com/office/officeart/2005/8/layout/funnel1" loCatId="relationship" qsTypeId="urn:microsoft.com/office/officeart/2005/8/quickstyle/3d1" qsCatId="3D" csTypeId="urn:microsoft.com/office/officeart/2005/8/colors/accent3_2" csCatId="accent3" phldr="1"/>
      <dgm:spPr/>
      <dgm:t>
        <a:bodyPr/>
        <a:lstStyle/>
        <a:p>
          <a:endParaRPr lang="es-ES"/>
        </a:p>
      </dgm:t>
    </dgm:pt>
    <dgm:pt modelId="{37DD78E7-D7A7-4D65-AFDC-B57FED3D30C2}">
      <dgm:prSet phldrT="[Texto]"/>
      <dgm:spPr/>
      <dgm:t>
        <a:bodyPr/>
        <a:lstStyle/>
        <a:p>
          <a:r>
            <a:rPr lang="es-ES" b="1" dirty="0">
              <a:latin typeface="Lato" panose="020F0502020204030203" pitchFamily="34" charset="0"/>
              <a:ea typeface="Lato" panose="020F0502020204030203" pitchFamily="34" charset="0"/>
              <a:cs typeface="Lato" panose="020F0502020204030203" pitchFamily="34" charset="0"/>
            </a:rPr>
            <a:t>CONSUMIR</a:t>
          </a:r>
          <a:br>
            <a:rPr lang="es-ES" dirty="0">
              <a:latin typeface="Lato" panose="020F0502020204030203" pitchFamily="34" charset="0"/>
              <a:ea typeface="Lato" panose="020F0502020204030203" pitchFamily="34" charset="0"/>
              <a:cs typeface="Lato" panose="020F0502020204030203" pitchFamily="34" charset="0"/>
            </a:rPr>
          </a:br>
          <a:r>
            <a:rPr lang="es-ES" dirty="0">
              <a:latin typeface="Lato" panose="020F0502020204030203" pitchFamily="34" charset="0"/>
              <a:ea typeface="Lato" panose="020F0502020204030203" pitchFamily="34" charset="0"/>
              <a:cs typeface="Lato" panose="020F0502020204030203" pitchFamily="34" charset="0"/>
            </a:rPr>
            <a:t>Cuanto más, mejor. Aunque no lo necesitemos.</a:t>
          </a:r>
          <a:endParaRPr lang="es-ES" dirty="0"/>
        </a:p>
      </dgm:t>
    </dgm:pt>
    <dgm:pt modelId="{A429BB63-8443-4D38-8C90-CC9431DC25BF}" type="parTrans" cxnId="{04F5A167-ABD5-4324-B680-C1296722A42B}">
      <dgm:prSet/>
      <dgm:spPr/>
      <dgm:t>
        <a:bodyPr/>
        <a:lstStyle/>
        <a:p>
          <a:endParaRPr lang="es-ES"/>
        </a:p>
      </dgm:t>
    </dgm:pt>
    <dgm:pt modelId="{5CD37135-35D9-4BB6-B8D5-8350BA732BB7}" type="sibTrans" cxnId="{04F5A167-ABD5-4324-B680-C1296722A42B}">
      <dgm:prSet/>
      <dgm:spPr/>
      <dgm:t>
        <a:bodyPr/>
        <a:lstStyle/>
        <a:p>
          <a:endParaRPr lang="es-ES"/>
        </a:p>
      </dgm:t>
    </dgm:pt>
    <dgm:pt modelId="{9B1624DD-D3AA-408F-A153-DC70561B1FAA}">
      <dgm:prSet phldrT="[Texto]"/>
      <dgm:spPr/>
      <dgm:t>
        <a:bodyPr/>
        <a:lstStyle/>
        <a:p>
          <a:r>
            <a:rPr lang="es-ES" b="1" dirty="0">
              <a:latin typeface="Lato" panose="020F0502020204030203" pitchFamily="34" charset="0"/>
              <a:ea typeface="Lato" panose="020F0502020204030203" pitchFamily="34" charset="0"/>
              <a:cs typeface="Lato" panose="020F0502020204030203" pitchFamily="34" charset="0"/>
            </a:rPr>
            <a:t>PRODUCIR</a:t>
          </a:r>
          <a:br>
            <a:rPr lang="es-ES" dirty="0">
              <a:latin typeface="Lato" panose="020F0502020204030203" pitchFamily="34" charset="0"/>
              <a:ea typeface="Lato" panose="020F0502020204030203" pitchFamily="34" charset="0"/>
              <a:cs typeface="Lato" panose="020F0502020204030203" pitchFamily="34" charset="0"/>
            </a:rPr>
          </a:br>
          <a:r>
            <a:rPr lang="es-ES" dirty="0">
              <a:latin typeface="Lato" panose="020F0502020204030203" pitchFamily="34" charset="0"/>
              <a:ea typeface="Lato" panose="020F0502020204030203" pitchFamily="34" charset="0"/>
              <a:cs typeface="Lato" panose="020F0502020204030203" pitchFamily="34" charset="0"/>
            </a:rPr>
            <a:t>Sin límites, agotando los recursos naturales.</a:t>
          </a:r>
          <a:endParaRPr lang="es-ES" dirty="0"/>
        </a:p>
      </dgm:t>
    </dgm:pt>
    <dgm:pt modelId="{2AF60977-2807-4287-8C08-6B4B773DC735}" type="parTrans" cxnId="{1C8CF172-6299-4F70-B4B8-47226790923A}">
      <dgm:prSet/>
      <dgm:spPr/>
      <dgm:t>
        <a:bodyPr/>
        <a:lstStyle/>
        <a:p>
          <a:endParaRPr lang="es-ES"/>
        </a:p>
      </dgm:t>
    </dgm:pt>
    <dgm:pt modelId="{FD521F03-F50B-4BDB-B8E2-C548E7D040C9}" type="sibTrans" cxnId="{1C8CF172-6299-4F70-B4B8-47226790923A}">
      <dgm:prSet/>
      <dgm:spPr/>
      <dgm:t>
        <a:bodyPr/>
        <a:lstStyle/>
        <a:p>
          <a:endParaRPr lang="es-ES"/>
        </a:p>
      </dgm:t>
    </dgm:pt>
    <dgm:pt modelId="{A8AEA55A-B1FF-40A2-AEE4-A459D0F1145C}">
      <dgm:prSet phldrT="[Texto]"/>
      <dgm:spPr/>
      <dgm:t>
        <a:bodyPr/>
        <a:lstStyle/>
        <a:p>
          <a:r>
            <a:rPr lang="es-ES" b="1">
              <a:latin typeface="Lato" panose="020F0502020204030203" pitchFamily="34" charset="0"/>
              <a:ea typeface="Lato" panose="020F0502020204030203" pitchFamily="34" charset="0"/>
              <a:cs typeface="Lato" panose="020F0502020204030203" pitchFamily="34" charset="0"/>
            </a:rPr>
            <a:t>TIRAR</a:t>
          </a:r>
          <a:br>
            <a:rPr lang="es-ES">
              <a:latin typeface="Lato" panose="020F0502020204030203" pitchFamily="34" charset="0"/>
              <a:ea typeface="Lato" panose="020F0502020204030203" pitchFamily="34" charset="0"/>
              <a:cs typeface="Lato" panose="020F0502020204030203" pitchFamily="34" charset="0"/>
            </a:rPr>
          </a:br>
          <a:r>
            <a:rPr lang="es-ES">
              <a:latin typeface="Lato" panose="020F0502020204030203" pitchFamily="34" charset="0"/>
              <a:ea typeface="Lato" panose="020F0502020204030203" pitchFamily="34" charset="0"/>
              <a:cs typeface="Lato" panose="020F0502020204030203" pitchFamily="34" charset="0"/>
            </a:rPr>
            <a:t>En cuanto deja de gustarnos o se rompe.</a:t>
          </a:r>
          <a:endParaRPr lang="es-ES" dirty="0"/>
        </a:p>
      </dgm:t>
    </dgm:pt>
    <dgm:pt modelId="{24E33793-4BF1-4AF6-AB89-1FA29772445C}" type="parTrans" cxnId="{47A5D44D-B2D0-4D29-AE5F-CD5BFC990948}">
      <dgm:prSet/>
      <dgm:spPr/>
      <dgm:t>
        <a:bodyPr/>
        <a:lstStyle/>
        <a:p>
          <a:endParaRPr lang="es-ES"/>
        </a:p>
      </dgm:t>
    </dgm:pt>
    <dgm:pt modelId="{96032C97-F6D8-4F6B-AD80-66AEB697DAA3}" type="sibTrans" cxnId="{47A5D44D-B2D0-4D29-AE5F-CD5BFC990948}">
      <dgm:prSet/>
      <dgm:spPr/>
      <dgm:t>
        <a:bodyPr/>
        <a:lstStyle/>
        <a:p>
          <a:endParaRPr lang="es-ES"/>
        </a:p>
      </dgm:t>
    </dgm:pt>
    <dgm:pt modelId="{2DF21361-09FD-4D2A-B536-6251463DFF7F}">
      <dgm:prSet phldrT="[Texto]" phldr="0"/>
      <dgm:spPr/>
      <dgm:t>
        <a:bodyPr/>
        <a:lstStyle/>
        <a:p>
          <a:r>
            <a:rPr lang="es-ES" dirty="0">
              <a:solidFill>
                <a:schemeClr val="bg1"/>
              </a:solidFill>
            </a:rPr>
            <a:t>El planeta no lo sostiene</a:t>
          </a:r>
        </a:p>
      </dgm:t>
    </dgm:pt>
    <dgm:pt modelId="{CF7C8359-C271-4A2F-9ABF-508876ABCF54}" type="parTrans" cxnId="{3D6548CC-9BB8-4FA3-B2ED-F6C538493D4A}">
      <dgm:prSet/>
      <dgm:spPr/>
      <dgm:t>
        <a:bodyPr/>
        <a:lstStyle/>
        <a:p>
          <a:endParaRPr lang="es-ES"/>
        </a:p>
      </dgm:t>
    </dgm:pt>
    <dgm:pt modelId="{DEC14DD4-CC1C-435D-A67B-9D931950A4C6}" type="sibTrans" cxnId="{3D6548CC-9BB8-4FA3-B2ED-F6C538493D4A}">
      <dgm:prSet/>
      <dgm:spPr/>
      <dgm:t>
        <a:bodyPr/>
        <a:lstStyle/>
        <a:p>
          <a:endParaRPr lang="es-ES"/>
        </a:p>
      </dgm:t>
    </dgm:pt>
    <dgm:pt modelId="{DF57763C-5F75-49B4-AEFB-80563471698E}" type="pres">
      <dgm:prSet presAssocID="{254C2D29-A2EB-4258-9EE1-68F0C486014A}" presName="Name0" presStyleCnt="0">
        <dgm:presLayoutVars>
          <dgm:chMax val="4"/>
          <dgm:resizeHandles val="exact"/>
        </dgm:presLayoutVars>
      </dgm:prSet>
      <dgm:spPr/>
    </dgm:pt>
    <dgm:pt modelId="{F01C16DD-1513-4B5B-8ABF-016CA9273EAC}" type="pres">
      <dgm:prSet presAssocID="{254C2D29-A2EB-4258-9EE1-68F0C486014A}" presName="ellipse" presStyleLbl="trBgShp" presStyleIdx="0" presStyleCnt="1"/>
      <dgm:spPr/>
    </dgm:pt>
    <dgm:pt modelId="{A647AE32-4EDB-4A07-B025-866FA28D5D7A}" type="pres">
      <dgm:prSet presAssocID="{254C2D29-A2EB-4258-9EE1-68F0C486014A}" presName="arrow1" presStyleLbl="fgShp" presStyleIdx="0" presStyleCnt="1"/>
      <dgm:spPr/>
    </dgm:pt>
    <dgm:pt modelId="{5D930B66-F373-4ABB-BD69-2F37BD1AF44F}" type="pres">
      <dgm:prSet presAssocID="{254C2D29-A2EB-4258-9EE1-68F0C486014A}" presName="rectangle" presStyleLbl="revTx" presStyleIdx="0" presStyleCnt="1">
        <dgm:presLayoutVars>
          <dgm:bulletEnabled val="1"/>
        </dgm:presLayoutVars>
      </dgm:prSet>
      <dgm:spPr/>
    </dgm:pt>
    <dgm:pt modelId="{B636CA81-24AF-4E0E-94F4-F9C171436EEB}" type="pres">
      <dgm:prSet presAssocID="{9B1624DD-D3AA-408F-A153-DC70561B1FAA}" presName="item1" presStyleLbl="node1" presStyleIdx="0" presStyleCnt="3">
        <dgm:presLayoutVars>
          <dgm:bulletEnabled val="1"/>
        </dgm:presLayoutVars>
      </dgm:prSet>
      <dgm:spPr/>
    </dgm:pt>
    <dgm:pt modelId="{BE33263D-DADC-4F75-BA4F-152493177D7E}" type="pres">
      <dgm:prSet presAssocID="{A8AEA55A-B1FF-40A2-AEE4-A459D0F1145C}" presName="item2" presStyleLbl="node1" presStyleIdx="1" presStyleCnt="3">
        <dgm:presLayoutVars>
          <dgm:bulletEnabled val="1"/>
        </dgm:presLayoutVars>
      </dgm:prSet>
      <dgm:spPr/>
    </dgm:pt>
    <dgm:pt modelId="{B6D36092-0E06-4605-B724-B798DFD9E52F}" type="pres">
      <dgm:prSet presAssocID="{2DF21361-09FD-4D2A-B536-6251463DFF7F}" presName="item3" presStyleLbl="node1" presStyleIdx="2" presStyleCnt="3">
        <dgm:presLayoutVars>
          <dgm:bulletEnabled val="1"/>
        </dgm:presLayoutVars>
      </dgm:prSet>
      <dgm:spPr/>
    </dgm:pt>
    <dgm:pt modelId="{CBCB77CF-208E-4C99-9562-C9C096DC6300}" type="pres">
      <dgm:prSet presAssocID="{254C2D29-A2EB-4258-9EE1-68F0C486014A}" presName="funnel" presStyleLbl="trAlignAcc1" presStyleIdx="0" presStyleCnt="1"/>
      <dgm:spPr/>
    </dgm:pt>
  </dgm:ptLst>
  <dgm:cxnLst>
    <dgm:cxn modelId="{8D541101-AF14-4F6B-8E55-76D027820A73}" type="presOf" srcId="{2DF21361-09FD-4D2A-B536-6251463DFF7F}" destId="{5D930B66-F373-4ABB-BD69-2F37BD1AF44F}" srcOrd="0" destOrd="0" presId="urn:microsoft.com/office/officeart/2005/8/layout/funnel1"/>
    <dgm:cxn modelId="{2648FC46-9E82-4A6E-B813-AB2908904F5D}" type="presOf" srcId="{254C2D29-A2EB-4258-9EE1-68F0C486014A}" destId="{DF57763C-5F75-49B4-AEFB-80563471698E}" srcOrd="0" destOrd="0" presId="urn:microsoft.com/office/officeart/2005/8/layout/funnel1"/>
    <dgm:cxn modelId="{04F5A167-ABD5-4324-B680-C1296722A42B}" srcId="{254C2D29-A2EB-4258-9EE1-68F0C486014A}" destId="{37DD78E7-D7A7-4D65-AFDC-B57FED3D30C2}" srcOrd="0" destOrd="0" parTransId="{A429BB63-8443-4D38-8C90-CC9431DC25BF}" sibTransId="{5CD37135-35D9-4BB6-B8D5-8350BA732BB7}"/>
    <dgm:cxn modelId="{47A5D44D-B2D0-4D29-AE5F-CD5BFC990948}" srcId="{254C2D29-A2EB-4258-9EE1-68F0C486014A}" destId="{A8AEA55A-B1FF-40A2-AEE4-A459D0F1145C}" srcOrd="2" destOrd="0" parTransId="{24E33793-4BF1-4AF6-AB89-1FA29772445C}" sibTransId="{96032C97-F6D8-4F6B-AD80-66AEB697DAA3}"/>
    <dgm:cxn modelId="{1C8CF172-6299-4F70-B4B8-47226790923A}" srcId="{254C2D29-A2EB-4258-9EE1-68F0C486014A}" destId="{9B1624DD-D3AA-408F-A153-DC70561B1FAA}" srcOrd="1" destOrd="0" parTransId="{2AF60977-2807-4287-8C08-6B4B773DC735}" sibTransId="{FD521F03-F50B-4BDB-B8E2-C548E7D040C9}"/>
    <dgm:cxn modelId="{75103587-4BF0-419D-AB50-EF15D0611321}" type="presOf" srcId="{9B1624DD-D3AA-408F-A153-DC70561B1FAA}" destId="{BE33263D-DADC-4F75-BA4F-152493177D7E}" srcOrd="0" destOrd="0" presId="urn:microsoft.com/office/officeart/2005/8/layout/funnel1"/>
    <dgm:cxn modelId="{A1ACF1A0-94D2-4110-9EFA-2CBCF4CD89F3}" type="presOf" srcId="{37DD78E7-D7A7-4D65-AFDC-B57FED3D30C2}" destId="{B6D36092-0E06-4605-B724-B798DFD9E52F}" srcOrd="0" destOrd="0" presId="urn:microsoft.com/office/officeart/2005/8/layout/funnel1"/>
    <dgm:cxn modelId="{3D6548CC-9BB8-4FA3-B2ED-F6C538493D4A}" srcId="{254C2D29-A2EB-4258-9EE1-68F0C486014A}" destId="{2DF21361-09FD-4D2A-B536-6251463DFF7F}" srcOrd="3" destOrd="0" parTransId="{CF7C8359-C271-4A2F-9ABF-508876ABCF54}" sibTransId="{DEC14DD4-CC1C-435D-A67B-9D931950A4C6}"/>
    <dgm:cxn modelId="{163DE2EE-36B8-48FA-940D-0B119F0E83C2}" type="presOf" srcId="{A8AEA55A-B1FF-40A2-AEE4-A459D0F1145C}" destId="{B636CA81-24AF-4E0E-94F4-F9C171436EEB}" srcOrd="0" destOrd="0" presId="urn:microsoft.com/office/officeart/2005/8/layout/funnel1"/>
    <dgm:cxn modelId="{6FB1D9CA-B8C7-4A1D-B78F-3EC2D10C1723}" type="presParOf" srcId="{DF57763C-5F75-49B4-AEFB-80563471698E}" destId="{F01C16DD-1513-4B5B-8ABF-016CA9273EAC}" srcOrd="0" destOrd="0" presId="urn:microsoft.com/office/officeart/2005/8/layout/funnel1"/>
    <dgm:cxn modelId="{EDD6DE27-4EC9-453B-8268-C5C68C630944}" type="presParOf" srcId="{DF57763C-5F75-49B4-AEFB-80563471698E}" destId="{A647AE32-4EDB-4A07-B025-866FA28D5D7A}" srcOrd="1" destOrd="0" presId="urn:microsoft.com/office/officeart/2005/8/layout/funnel1"/>
    <dgm:cxn modelId="{D5DD43CE-99D2-4E5E-9EA4-69FAA5B79CB1}" type="presParOf" srcId="{DF57763C-5F75-49B4-AEFB-80563471698E}" destId="{5D930B66-F373-4ABB-BD69-2F37BD1AF44F}" srcOrd="2" destOrd="0" presId="urn:microsoft.com/office/officeart/2005/8/layout/funnel1"/>
    <dgm:cxn modelId="{5F1E780D-06C9-4DD5-B827-BB5ACC10D30E}" type="presParOf" srcId="{DF57763C-5F75-49B4-AEFB-80563471698E}" destId="{B636CA81-24AF-4E0E-94F4-F9C171436EEB}" srcOrd="3" destOrd="0" presId="urn:microsoft.com/office/officeart/2005/8/layout/funnel1"/>
    <dgm:cxn modelId="{D26B07B5-94BC-4EB6-B817-9CF8961009F0}" type="presParOf" srcId="{DF57763C-5F75-49B4-AEFB-80563471698E}" destId="{BE33263D-DADC-4F75-BA4F-152493177D7E}" srcOrd="4" destOrd="0" presId="urn:microsoft.com/office/officeart/2005/8/layout/funnel1"/>
    <dgm:cxn modelId="{3749D227-D3CE-4889-937B-C430F51EC6AB}" type="presParOf" srcId="{DF57763C-5F75-49B4-AEFB-80563471698E}" destId="{B6D36092-0E06-4605-B724-B798DFD9E52F}" srcOrd="5" destOrd="0" presId="urn:microsoft.com/office/officeart/2005/8/layout/funnel1"/>
    <dgm:cxn modelId="{7CF703F5-A203-42E8-9E89-91DAE91F7AEA}" type="presParOf" srcId="{DF57763C-5F75-49B4-AEFB-80563471698E}" destId="{CBCB77CF-208E-4C99-9562-C9C096DC630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67890A-80B5-4A4B-9B3F-4EBF0E1AD8A5}" type="doc">
      <dgm:prSet loTypeId="urn:microsoft.com/office/officeart/2024/3/layout/verticalVisualTextBlock1" loCatId="Picture" qsTypeId="urn:microsoft.com/office/officeart/2005/8/quickstyle/simple4" qsCatId="simple" csTypeId="urn:microsoft.com/office/officeart/2005/8/colors/accent3_2" csCatId="accent3" phldr="1"/>
      <dgm:spPr/>
      <dgm:t>
        <a:bodyPr/>
        <a:lstStyle/>
        <a:p>
          <a:endParaRPr lang="en-US"/>
        </a:p>
      </dgm:t>
    </dgm:pt>
    <dgm:pt modelId="{A789D323-9DE2-44D9-97EE-8A256085AD87}">
      <dgm:prSet phldr="0"/>
      <dgm:spPr/>
      <dgm:t>
        <a:bodyPr/>
        <a:lstStyle/>
        <a:p>
          <a:pPr algn="l">
            <a:lnSpc>
              <a:spcPct val="90000"/>
            </a:lnSpc>
            <a:defRPr b="1"/>
          </a:pPr>
          <a:r>
            <a:rPr lang="es-ES" b="1" noProof="0" dirty="0">
              <a:solidFill>
                <a:srgbClr val="FFFFFF"/>
              </a:solidFill>
              <a:latin typeface="Lato"/>
              <a:ea typeface="Lato"/>
              <a:cs typeface="Lato"/>
            </a:rPr>
            <a:t>Definición de </a:t>
          </a:r>
          <a:r>
            <a:rPr lang="es-ES" b="1" noProof="0" dirty="0" err="1">
              <a:solidFill>
                <a:srgbClr val="FFFFFF"/>
              </a:solidFill>
              <a:latin typeface="Lato"/>
              <a:ea typeface="Lato"/>
              <a:cs typeface="Lato"/>
            </a:rPr>
            <a:t>Basuraleza</a:t>
          </a:r>
          <a:r>
            <a:rPr lang="es-ES" b="0" noProof="0" dirty="0">
              <a:solidFill>
                <a:srgbClr val="FFFFFF"/>
              </a:solidFill>
              <a:latin typeface="Lato"/>
              <a:ea typeface="Lato"/>
              <a:cs typeface="Lato"/>
            </a:rPr>
            <a:t> </a:t>
          </a:r>
        </a:p>
        <a:p>
          <a:pPr algn="l">
            <a:lnSpc>
              <a:spcPct val="90000"/>
            </a:lnSpc>
            <a:defRPr b="1"/>
          </a:pPr>
          <a:r>
            <a:rPr lang="es-ES" sz="1800" b="0" noProof="0" dirty="0">
              <a:solidFill>
                <a:srgbClr val="FFFFFF"/>
              </a:solidFill>
              <a:latin typeface="Segoe UI"/>
              <a:ea typeface="Lato"/>
              <a:cs typeface="Segoe UI"/>
            </a:rPr>
            <a:t>La basuraleza son los materiales hechos por personas (como plásticos, latas o papeles) que han sido abandonados en la naturaleza. No deberían estar ahí, porque dañan el entorno y perjudican a los animales y a nosotros mismos.</a:t>
          </a:r>
          <a:endParaRPr lang="es-ES" b="1" noProof="0" dirty="0">
            <a:solidFill>
              <a:srgbClr val="FFFFFF"/>
            </a:solidFill>
            <a:latin typeface="Lato"/>
            <a:ea typeface="Lato"/>
            <a:cs typeface="Lato"/>
          </a:endParaRPr>
        </a:p>
      </dgm:t>
    </dgm:pt>
    <dgm:pt modelId="{584CADBC-3DD6-4670-A521-CE21613E3571}" type="parTrans" cxnId="{D2DCD7DE-8EF3-4561-B46A-7C66E3E0CA31}">
      <dgm:prSet/>
      <dgm:spPr/>
      <dgm:t>
        <a:bodyPr/>
        <a:lstStyle/>
        <a:p>
          <a:endParaRPr lang="es-ES">
            <a:solidFill>
              <a:schemeClr val="bg1"/>
            </a:solidFill>
          </a:endParaRPr>
        </a:p>
      </dgm:t>
    </dgm:pt>
    <dgm:pt modelId="{2A47F8A2-DBF5-4438-8E8B-2D36BE8477B9}" type="sibTrans" cxnId="{D2DCD7DE-8EF3-4561-B46A-7C66E3E0CA31}">
      <dgm:prSet/>
      <dgm:spPr/>
      <dgm:t>
        <a:bodyPr/>
        <a:lstStyle/>
        <a:p>
          <a:pPr>
            <a:defRPr b="1"/>
          </a:pPr>
          <a:endParaRPr lang="en-US">
            <a:solidFill>
              <a:schemeClr val="bg1"/>
            </a:solidFill>
          </a:endParaRPr>
        </a:p>
      </dgm:t>
    </dgm:pt>
    <dgm:pt modelId="{03FE9796-084D-49A1-B477-342C4B653E83}">
      <dgm:prSet phldr="0"/>
      <dgm:spPr/>
      <dgm:t>
        <a:bodyPr/>
        <a:lstStyle/>
        <a:p>
          <a:pPr algn="l">
            <a:lnSpc>
              <a:spcPct val="90000"/>
            </a:lnSpc>
            <a:defRPr b="1"/>
          </a:pPr>
          <a:r>
            <a:rPr lang="es-ES" b="1" noProof="0" dirty="0">
              <a:solidFill>
                <a:srgbClr val="FFFFFF"/>
              </a:solidFill>
              <a:latin typeface="Lato" panose="020F0502020204030203" pitchFamily="34" charset="0"/>
              <a:ea typeface="Lato" panose="020F0502020204030203" pitchFamily="34" charset="0"/>
              <a:cs typeface="Lato" panose="020F0502020204030203" pitchFamily="34" charset="0"/>
            </a:rPr>
            <a:t>Impacto medioambiental</a:t>
          </a:r>
          <a:r>
            <a:rPr lang="es-ES" b="0" noProof="0" dirty="0">
              <a:solidFill>
                <a:srgbClr val="FFFFFF"/>
              </a:solidFill>
              <a:latin typeface="Lato" panose="020F0502020204030203" pitchFamily="34" charset="0"/>
              <a:ea typeface="Lato" panose="020F0502020204030203" pitchFamily="34" charset="0"/>
              <a:cs typeface="Lato" panose="020F0502020204030203" pitchFamily="34" charset="0"/>
            </a:rPr>
            <a:t> </a:t>
          </a:r>
        </a:p>
        <a:p>
          <a:pPr algn="l">
            <a:lnSpc>
              <a:spcPct val="90000"/>
            </a:lnSpc>
            <a:defRPr b="1"/>
          </a:pPr>
          <a:r>
            <a:rPr lang="es-ES" b="0" noProof="0" dirty="0">
              <a:solidFill>
                <a:srgbClr val="FFFFFF"/>
              </a:solidFill>
              <a:latin typeface="Lato" panose="020F0502020204030203" pitchFamily="34" charset="0"/>
              <a:ea typeface="Lato" panose="020F0502020204030203" pitchFamily="34" charset="0"/>
              <a:cs typeface="Lato" panose="020F0502020204030203" pitchFamily="34" charset="0"/>
            </a:rPr>
            <a:t>La basuraleza amenaza la biodiversidad y la salud humana, y altera el equilibrio ecológico. </a:t>
          </a:r>
          <a:endParaRPr lang="es-ES" noProof="0" dirty="0">
            <a:solidFill>
              <a:srgbClr val="FFFFFF"/>
            </a:solidFill>
            <a:latin typeface="Lato" panose="020F0502020204030203" pitchFamily="34" charset="0"/>
            <a:ea typeface="Lato" panose="020F0502020204030203" pitchFamily="34" charset="0"/>
            <a:cs typeface="Lato" panose="020F0502020204030203" pitchFamily="34" charset="0"/>
          </a:endParaRPr>
        </a:p>
      </dgm:t>
    </dgm:pt>
    <dgm:pt modelId="{BA1DB222-43F9-4DEA-B21A-E475DBF7B734}" type="parTrans" cxnId="{625D793A-58B4-4525-8861-55BFADFA1079}">
      <dgm:prSet/>
      <dgm:spPr/>
      <dgm:t>
        <a:bodyPr/>
        <a:lstStyle/>
        <a:p>
          <a:endParaRPr lang="es-ES">
            <a:solidFill>
              <a:schemeClr val="bg1"/>
            </a:solidFill>
          </a:endParaRPr>
        </a:p>
      </dgm:t>
    </dgm:pt>
    <dgm:pt modelId="{6642E25F-DD75-4136-902A-3BC56DAF5A21}" type="sibTrans" cxnId="{625D793A-58B4-4525-8861-55BFADFA1079}">
      <dgm:prSet/>
      <dgm:spPr/>
      <dgm:t>
        <a:bodyPr/>
        <a:lstStyle/>
        <a:p>
          <a:pPr>
            <a:defRPr b="1"/>
          </a:pPr>
          <a:endParaRPr lang="en-US">
            <a:solidFill>
              <a:schemeClr val="bg1"/>
            </a:solidFill>
          </a:endParaRPr>
        </a:p>
      </dgm:t>
    </dgm:pt>
    <dgm:pt modelId="{8C205F75-E728-47A7-BB87-A0B25711DF44}">
      <dgm:prSet phldr="0"/>
      <dgm:spPr/>
      <dgm:t>
        <a:bodyPr/>
        <a:lstStyle/>
        <a:p>
          <a:pPr algn="l">
            <a:lnSpc>
              <a:spcPct val="90000"/>
            </a:lnSpc>
            <a:defRPr b="1"/>
          </a:pPr>
          <a:r>
            <a:rPr lang="es-ES" b="1" noProof="0" dirty="0">
              <a:solidFill>
                <a:srgbClr val="FFFFFF"/>
              </a:solidFill>
              <a:latin typeface="Lato" panose="020F0502020204030203" pitchFamily="34" charset="0"/>
              <a:ea typeface="Lato" panose="020F0502020204030203" pitchFamily="34" charset="0"/>
              <a:cs typeface="Lato" panose="020F0502020204030203" pitchFamily="34" charset="0"/>
            </a:rPr>
            <a:t>Concienciación y soluciones</a:t>
          </a:r>
          <a:r>
            <a:rPr lang="es-ES" b="0" noProof="0" dirty="0">
              <a:solidFill>
                <a:srgbClr val="FFFFFF"/>
              </a:solidFill>
              <a:latin typeface="Lato" panose="020F0502020204030203" pitchFamily="34" charset="0"/>
              <a:ea typeface="Lato" panose="020F0502020204030203" pitchFamily="34" charset="0"/>
              <a:cs typeface="Lato" panose="020F0502020204030203" pitchFamily="34" charset="0"/>
            </a:rPr>
            <a:t> </a:t>
          </a:r>
        </a:p>
        <a:p>
          <a:pPr algn="l">
            <a:lnSpc>
              <a:spcPct val="90000"/>
            </a:lnSpc>
            <a:defRPr b="1"/>
          </a:pPr>
          <a:r>
            <a:rPr lang="es-ES" b="0" noProof="0" dirty="0">
              <a:solidFill>
                <a:srgbClr val="FFFFFF"/>
              </a:solidFill>
              <a:latin typeface="Lato" panose="020F0502020204030203" pitchFamily="34" charset="0"/>
              <a:ea typeface="Lato" panose="020F0502020204030203" pitchFamily="34" charset="0"/>
              <a:cs typeface="Lato" panose="020F0502020204030203" pitchFamily="34" charset="0"/>
            </a:rPr>
            <a:t>El proyecto Aulas LIBERA promueve la concienciación de los estudiantes y propone soluciones de economía circular para reducir la basuraleza. </a:t>
          </a:r>
          <a:endParaRPr lang="es-ES" b="1" noProof="0" dirty="0">
            <a:solidFill>
              <a:srgbClr val="FFFFFF"/>
            </a:solidFill>
            <a:latin typeface="Lato" panose="020F0502020204030203" pitchFamily="34" charset="0"/>
            <a:ea typeface="Lato" panose="020F0502020204030203" pitchFamily="34" charset="0"/>
            <a:cs typeface="Lato" panose="020F0502020204030203" pitchFamily="34" charset="0"/>
          </a:endParaRPr>
        </a:p>
      </dgm:t>
    </dgm:pt>
    <dgm:pt modelId="{741C0E9C-7804-4681-842B-9D929334EBA3}" type="parTrans" cxnId="{4D9A441E-ABAA-44E8-8EF5-591A87D8C426}">
      <dgm:prSet/>
      <dgm:spPr/>
      <dgm:t>
        <a:bodyPr/>
        <a:lstStyle/>
        <a:p>
          <a:endParaRPr lang="es-ES">
            <a:solidFill>
              <a:schemeClr val="bg1"/>
            </a:solidFill>
          </a:endParaRPr>
        </a:p>
      </dgm:t>
    </dgm:pt>
    <dgm:pt modelId="{DA4C796F-41A4-4180-9A5B-FB7BEB978516}" type="sibTrans" cxnId="{4D9A441E-ABAA-44E8-8EF5-591A87D8C426}">
      <dgm:prSet/>
      <dgm:spPr/>
      <dgm:t>
        <a:bodyPr/>
        <a:lstStyle/>
        <a:p>
          <a:pPr>
            <a:defRPr b="1"/>
          </a:pPr>
          <a:endParaRPr lang="en-US">
            <a:solidFill>
              <a:schemeClr val="bg1"/>
            </a:solidFill>
          </a:endParaRPr>
        </a:p>
      </dgm:t>
    </dgm:pt>
    <dgm:pt modelId="{A96258E5-7415-434F-9A31-5E9DF93B2BE7}" type="pres">
      <dgm:prSet presAssocID="{6367890A-80B5-4A4B-9B3F-4EBF0E1AD8A5}" presName="Root" presStyleCnt="0">
        <dgm:presLayoutVars>
          <dgm:dir/>
          <dgm:resizeHandles val="exact"/>
        </dgm:presLayoutVars>
      </dgm:prSet>
      <dgm:spPr/>
    </dgm:pt>
    <dgm:pt modelId="{4F450C5D-25B9-451E-8DCC-8466ED3C2212}" type="pres">
      <dgm:prSet presAssocID="{A789D323-9DE2-44D9-97EE-8A256085AD87}" presName="Composite" presStyleCnt="0"/>
      <dgm:spPr/>
    </dgm:pt>
    <dgm:pt modelId="{83AB87AF-F99F-4D19-99EC-F693A117F4FA}" type="pres">
      <dgm:prSet presAssocID="{A789D323-9DE2-44D9-97EE-8A256085AD87}"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tretch>
            <a:fillRect l="-25000" r="-25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1E2B5D01-B827-439E-A83D-DC7134C11C94}" type="pres">
      <dgm:prSet presAssocID="{A789D323-9DE2-44D9-97EE-8A256085AD87}" presName="Subtitle" presStyleLbl="revTx" presStyleIdx="0" presStyleCnt="6">
        <dgm:presLayoutVars>
          <dgm:chMax val="0"/>
          <dgm:bulletEnabled/>
        </dgm:presLayoutVars>
      </dgm:prSet>
      <dgm:spPr/>
    </dgm:pt>
    <dgm:pt modelId="{7B3B3D58-270A-4DB1-8B0B-6B975EA66C3B}" type="pres">
      <dgm:prSet presAssocID="{A789D323-9DE2-44D9-97EE-8A256085AD87}" presName="Description" presStyleLbl="revTx" presStyleIdx="1" presStyleCnt="6">
        <dgm:presLayoutVars>
          <dgm:bulletEnabled/>
        </dgm:presLayoutVars>
      </dgm:prSet>
      <dgm:spPr/>
    </dgm:pt>
    <dgm:pt modelId="{03123D63-2CBB-4511-BB62-4F707F3D3BA8}" type="pres">
      <dgm:prSet presAssocID="{2A47F8A2-DBF5-4438-8E8B-2D36BE8477B9}" presName="sibTrans" presStyleLbl="sibTrans2D1" presStyleIdx="0" presStyleCnt="0"/>
      <dgm:spPr/>
    </dgm:pt>
    <dgm:pt modelId="{4D2AA652-A5AE-43A4-8DB0-5C880AF4B627}" type="pres">
      <dgm:prSet presAssocID="{03FE9796-084D-49A1-B477-342C4B653E83}" presName="Composite" presStyleCnt="0"/>
      <dgm:spPr/>
    </dgm:pt>
    <dgm:pt modelId="{0D75B905-A27C-4251-9DB7-7E2D0FF6C0AB}" type="pres">
      <dgm:prSet presAssocID="{03FE9796-084D-49A1-B477-342C4B653E83}"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tretch>
            <a:fillRect l="-25000" r="-25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Bird's Eye View Of Landfill During Daytime · Free Stock Photo"/>
        </a:ext>
      </dgm:extLst>
    </dgm:pt>
    <dgm:pt modelId="{20079181-2D6F-4470-8F48-000D244C5B41}" type="pres">
      <dgm:prSet presAssocID="{03FE9796-084D-49A1-B477-342C4B653E83}" presName="Subtitle" presStyleLbl="revTx" presStyleIdx="2" presStyleCnt="6">
        <dgm:presLayoutVars>
          <dgm:chMax val="0"/>
          <dgm:bulletEnabled/>
        </dgm:presLayoutVars>
      </dgm:prSet>
      <dgm:spPr/>
    </dgm:pt>
    <dgm:pt modelId="{394F7A3D-9A37-4DB2-B713-0D7C1728514C}" type="pres">
      <dgm:prSet presAssocID="{03FE9796-084D-49A1-B477-342C4B653E83}" presName="Description" presStyleLbl="revTx" presStyleIdx="3" presStyleCnt="6">
        <dgm:presLayoutVars>
          <dgm:bulletEnabled/>
        </dgm:presLayoutVars>
      </dgm:prSet>
      <dgm:spPr/>
    </dgm:pt>
    <dgm:pt modelId="{8D00FA98-9263-4137-A315-A8D3AD19B237}" type="pres">
      <dgm:prSet presAssocID="{6642E25F-DD75-4136-902A-3BC56DAF5A21}" presName="sibTrans" presStyleLbl="sibTrans2D1" presStyleIdx="0" presStyleCnt="0"/>
      <dgm:spPr/>
    </dgm:pt>
    <dgm:pt modelId="{B9A45731-9776-49A8-A9FE-5CBC25CBA697}" type="pres">
      <dgm:prSet presAssocID="{8C205F75-E728-47A7-BB87-A0B25711DF44}" presName="Composite" presStyleCnt="0"/>
      <dgm:spPr/>
    </dgm:pt>
    <dgm:pt modelId="{85554B2B-FBEB-4A57-A8DB-E34E63580C40}" type="pres">
      <dgm:prSet presAssocID="{8C205F75-E728-47A7-BB87-A0B25711DF44}"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tretch>
            <a:fillRect l="-25000" r="-25000"/>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extLst>
        <a:ext uri="{E40237B7-FDA0-4F09-8148-C483321AD2D9}">
          <dgm14:cNvPr xmlns:dgm14="http://schemas.microsoft.com/office/drawing/2010/diagram" id="0" name="" descr="Persona con guantes y sombrero abrazando un árbol de musgo"/>
        </a:ext>
      </dgm:extLst>
    </dgm:pt>
    <dgm:pt modelId="{18C25BC6-5470-4411-B34B-25AC2401B6C1}" type="pres">
      <dgm:prSet presAssocID="{8C205F75-E728-47A7-BB87-A0B25711DF44}" presName="Subtitle" presStyleLbl="revTx" presStyleIdx="4" presStyleCnt="6">
        <dgm:presLayoutVars>
          <dgm:chMax val="0"/>
          <dgm:bulletEnabled/>
        </dgm:presLayoutVars>
      </dgm:prSet>
      <dgm:spPr/>
    </dgm:pt>
    <dgm:pt modelId="{9FBFAA07-B070-4D3E-BA73-5DF03C109805}" type="pres">
      <dgm:prSet presAssocID="{8C205F75-E728-47A7-BB87-A0B25711DF44}" presName="Description" presStyleLbl="revTx" presStyleIdx="5" presStyleCnt="6">
        <dgm:presLayoutVars>
          <dgm:bulletEnabled/>
        </dgm:presLayoutVars>
      </dgm:prSet>
      <dgm:spPr/>
    </dgm:pt>
  </dgm:ptLst>
  <dgm:cxnLst>
    <dgm:cxn modelId="{D0AE8005-DC4D-42AB-9E2E-3EA16DD251D7}" type="presOf" srcId="{6367890A-80B5-4A4B-9B3F-4EBF0E1AD8A5}" destId="{A96258E5-7415-434F-9A31-5E9DF93B2BE7}" srcOrd="0" destOrd="0" presId="urn:microsoft.com/office/officeart/2024/3/layout/verticalVisualTextBlock1"/>
    <dgm:cxn modelId="{4D9A441E-ABAA-44E8-8EF5-591A87D8C426}" srcId="{6367890A-80B5-4A4B-9B3F-4EBF0E1AD8A5}" destId="{8C205F75-E728-47A7-BB87-A0B25711DF44}" srcOrd="2" destOrd="0" parTransId="{741C0E9C-7804-4681-842B-9D929334EBA3}" sibTransId="{DA4C796F-41A4-4180-9A5B-FB7BEB978516}"/>
    <dgm:cxn modelId="{625D793A-58B4-4525-8861-55BFADFA1079}" srcId="{6367890A-80B5-4A4B-9B3F-4EBF0E1AD8A5}" destId="{03FE9796-084D-49A1-B477-342C4B653E83}" srcOrd="1" destOrd="0" parTransId="{BA1DB222-43F9-4DEA-B21A-E475DBF7B734}" sibTransId="{6642E25F-DD75-4136-902A-3BC56DAF5A21}"/>
    <dgm:cxn modelId="{2AEC865E-3E43-4623-AE96-ECBB2D0BFCEB}" type="presOf" srcId="{03FE9796-084D-49A1-B477-342C4B653E83}" destId="{20079181-2D6F-4470-8F48-000D244C5B41}" srcOrd="0" destOrd="0" presId="urn:microsoft.com/office/officeart/2024/3/layout/verticalVisualTextBlock1"/>
    <dgm:cxn modelId="{6C8EF160-501D-4999-9612-E9ACEDD0DE95}" type="presOf" srcId="{6642E25F-DD75-4136-902A-3BC56DAF5A21}" destId="{8D00FA98-9263-4137-A315-A8D3AD19B237}" srcOrd="0" destOrd="0" presId="urn:microsoft.com/office/officeart/2024/3/layout/verticalVisualTextBlock1"/>
    <dgm:cxn modelId="{56AB0A44-4E25-464D-BEE3-6F4EF39990CA}" type="presOf" srcId="{2A47F8A2-DBF5-4438-8E8B-2D36BE8477B9}" destId="{03123D63-2CBB-4511-BB62-4F707F3D3BA8}" srcOrd="0" destOrd="0" presId="urn:microsoft.com/office/officeart/2024/3/layout/verticalVisualTextBlock1"/>
    <dgm:cxn modelId="{2B7A7B81-AF32-418B-8AB2-7BA495777370}" type="presOf" srcId="{A789D323-9DE2-44D9-97EE-8A256085AD87}" destId="{1E2B5D01-B827-439E-A83D-DC7134C11C94}" srcOrd="0" destOrd="0" presId="urn:microsoft.com/office/officeart/2024/3/layout/verticalVisualTextBlock1"/>
    <dgm:cxn modelId="{D2DCD7DE-8EF3-4561-B46A-7C66E3E0CA31}" srcId="{6367890A-80B5-4A4B-9B3F-4EBF0E1AD8A5}" destId="{A789D323-9DE2-44D9-97EE-8A256085AD87}" srcOrd="0" destOrd="0" parTransId="{584CADBC-3DD6-4670-A521-CE21613E3571}" sibTransId="{2A47F8A2-DBF5-4438-8E8B-2D36BE8477B9}"/>
    <dgm:cxn modelId="{6D0AC8F1-063C-460C-89DF-E21CA7FAD663}" type="presOf" srcId="{8C205F75-E728-47A7-BB87-A0B25711DF44}" destId="{18C25BC6-5470-4411-B34B-25AC2401B6C1}" srcOrd="0" destOrd="0" presId="urn:microsoft.com/office/officeart/2024/3/layout/verticalVisualTextBlock1"/>
    <dgm:cxn modelId="{CEA2487F-B16A-4B8B-808E-33B31BB4D4B0}" type="presParOf" srcId="{A96258E5-7415-434F-9A31-5E9DF93B2BE7}" destId="{4F450C5D-25B9-451E-8DCC-8466ED3C2212}" srcOrd="0" destOrd="0" presId="urn:microsoft.com/office/officeart/2024/3/layout/verticalVisualTextBlock1"/>
    <dgm:cxn modelId="{D22CB7A5-913B-4448-9AB0-69E6A1783E29}" type="presParOf" srcId="{4F450C5D-25B9-451E-8DCC-8466ED3C2212}" destId="{83AB87AF-F99F-4D19-99EC-F693A117F4FA}" srcOrd="0" destOrd="0" presId="urn:microsoft.com/office/officeart/2024/3/layout/verticalVisualTextBlock1"/>
    <dgm:cxn modelId="{4F53D668-988C-491A-8098-055CF7F33937}" type="presParOf" srcId="{4F450C5D-25B9-451E-8DCC-8466ED3C2212}" destId="{1E2B5D01-B827-439E-A83D-DC7134C11C94}" srcOrd="1" destOrd="0" presId="urn:microsoft.com/office/officeart/2024/3/layout/verticalVisualTextBlock1"/>
    <dgm:cxn modelId="{230163E7-A56D-4409-9F26-DF6650B25F0A}" type="presParOf" srcId="{4F450C5D-25B9-451E-8DCC-8466ED3C2212}" destId="{7B3B3D58-270A-4DB1-8B0B-6B975EA66C3B}" srcOrd="2" destOrd="0" presId="urn:microsoft.com/office/officeart/2024/3/layout/verticalVisualTextBlock1"/>
    <dgm:cxn modelId="{A1ECB0BD-5B3D-42FE-A1DE-710517CBEE5F}" type="presParOf" srcId="{A96258E5-7415-434F-9A31-5E9DF93B2BE7}" destId="{03123D63-2CBB-4511-BB62-4F707F3D3BA8}" srcOrd="1" destOrd="0" presId="urn:microsoft.com/office/officeart/2024/3/layout/verticalVisualTextBlock1"/>
    <dgm:cxn modelId="{B9464E3B-3458-49F6-8D1E-63BB8207DECA}" type="presParOf" srcId="{A96258E5-7415-434F-9A31-5E9DF93B2BE7}" destId="{4D2AA652-A5AE-43A4-8DB0-5C880AF4B627}" srcOrd="2" destOrd="0" presId="urn:microsoft.com/office/officeart/2024/3/layout/verticalVisualTextBlock1"/>
    <dgm:cxn modelId="{3E2BE5DF-08A1-415D-8F8C-0F7942E039E0}" type="presParOf" srcId="{4D2AA652-A5AE-43A4-8DB0-5C880AF4B627}" destId="{0D75B905-A27C-4251-9DB7-7E2D0FF6C0AB}" srcOrd="0" destOrd="0" presId="urn:microsoft.com/office/officeart/2024/3/layout/verticalVisualTextBlock1"/>
    <dgm:cxn modelId="{F9E74517-5CA4-4EDD-A843-5CF0DEE67FE7}" type="presParOf" srcId="{4D2AA652-A5AE-43A4-8DB0-5C880AF4B627}" destId="{20079181-2D6F-4470-8F48-000D244C5B41}" srcOrd="1" destOrd="0" presId="urn:microsoft.com/office/officeart/2024/3/layout/verticalVisualTextBlock1"/>
    <dgm:cxn modelId="{CEFCEFD8-38B8-4989-9A9F-E90E7FBB604E}" type="presParOf" srcId="{4D2AA652-A5AE-43A4-8DB0-5C880AF4B627}" destId="{394F7A3D-9A37-4DB2-B713-0D7C1728514C}" srcOrd="2" destOrd="0" presId="urn:microsoft.com/office/officeart/2024/3/layout/verticalVisualTextBlock1"/>
    <dgm:cxn modelId="{55936899-7C22-4409-BA1A-40DE38B2EEB6}" type="presParOf" srcId="{A96258E5-7415-434F-9A31-5E9DF93B2BE7}" destId="{8D00FA98-9263-4137-A315-A8D3AD19B237}" srcOrd="3" destOrd="0" presId="urn:microsoft.com/office/officeart/2024/3/layout/verticalVisualTextBlock1"/>
    <dgm:cxn modelId="{13B5A16E-330B-48D0-9F86-3D6F4EA7DBFC}" type="presParOf" srcId="{A96258E5-7415-434F-9A31-5E9DF93B2BE7}" destId="{B9A45731-9776-49A8-A9FE-5CBC25CBA697}" srcOrd="4" destOrd="0" presId="urn:microsoft.com/office/officeart/2024/3/layout/verticalVisualTextBlock1"/>
    <dgm:cxn modelId="{C1968BA2-A3C9-4F25-8C07-052AA9D2BD62}" type="presParOf" srcId="{B9A45731-9776-49A8-A9FE-5CBC25CBA697}" destId="{85554B2B-FBEB-4A57-A8DB-E34E63580C40}" srcOrd="0" destOrd="0" presId="urn:microsoft.com/office/officeart/2024/3/layout/verticalVisualTextBlock1"/>
    <dgm:cxn modelId="{E4D0C74B-659B-4168-AB03-C3D022EEE57A}" type="presParOf" srcId="{B9A45731-9776-49A8-A9FE-5CBC25CBA697}" destId="{18C25BC6-5470-4411-B34B-25AC2401B6C1}" srcOrd="1" destOrd="0" presId="urn:microsoft.com/office/officeart/2024/3/layout/verticalVisualTextBlock1"/>
    <dgm:cxn modelId="{CA38B112-E398-4788-A310-ED00A4E9E1A5}" type="presParOf" srcId="{B9A45731-9776-49A8-A9FE-5CBC25CBA697}" destId="{9FBFAA07-B070-4D3E-BA73-5DF03C109805}" srcOrd="2" destOrd="0" presId="urn:microsoft.com/office/officeart/2024/3/layout/verticalVisualTextBlock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763AB7-AA6F-4DD4-9B84-E51B3F765805}" type="doc">
      <dgm:prSet loTypeId="urn:microsoft.com/office/officeart/2009/layout/ReverseList" loCatId="relationship" qsTypeId="urn:microsoft.com/office/officeart/2005/8/quickstyle/simple1" qsCatId="simple" csTypeId="urn:microsoft.com/office/officeart/2005/8/colors/accent3_3" csCatId="accent3"/>
      <dgm:spPr/>
      <dgm:t>
        <a:bodyPr/>
        <a:lstStyle/>
        <a:p>
          <a:endParaRPr lang="es-ES"/>
        </a:p>
      </dgm:t>
    </dgm:pt>
    <dgm:pt modelId="{234CC737-8A5C-44F0-9D6F-8768EBB8C425}">
      <dgm:prSet/>
      <dgm:spPr/>
      <dgm:t>
        <a:bodyPr/>
        <a:lstStyle/>
        <a:p>
          <a:r>
            <a:rPr lang="es-ES" b="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 adopción urgente de prácticas sostenibles, la reutilización y el reciclaje son esenciales para mitigar estos problemas.</a:t>
          </a:r>
        </a:p>
      </dgm:t>
    </dgm:pt>
    <dgm:pt modelId="{4D84513B-02EC-49C6-877D-57B7446CCB08}" type="parTrans" cxnId="{5CA40197-9254-4D0D-B98A-00C6B991DB86}">
      <dgm:prSet/>
      <dgm:spPr/>
      <dgm:t>
        <a:bodyPr/>
        <a:lstStyle/>
        <a:p>
          <a:endParaRPr lang="es-ES" b="0"/>
        </a:p>
      </dgm:t>
    </dgm:pt>
    <dgm:pt modelId="{36C5F3EE-2B6F-4D4F-AFF5-FD3AD678310F}" type="sibTrans" cxnId="{5CA40197-9254-4D0D-B98A-00C6B991DB86}">
      <dgm:prSet/>
      <dgm:spPr/>
      <dgm:t>
        <a:bodyPr/>
        <a:lstStyle/>
        <a:p>
          <a:endParaRPr lang="es-ES" b="0"/>
        </a:p>
      </dgm:t>
    </dgm:pt>
    <dgm:pt modelId="{B202427A-C623-4E05-97B4-5FF6D39E0C0E}">
      <dgm:prSet/>
      <dgm:spPr/>
      <dgm:t>
        <a:bodyPr anchor="ctr"/>
        <a:lstStyle/>
        <a:p>
          <a:pPr algn="ctr"/>
          <a:r>
            <a:rPr lang="es-ES" b="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Necesidad de una economía circular</a:t>
          </a:r>
        </a:p>
      </dgm:t>
    </dgm:pt>
    <dgm:pt modelId="{23A7CB6B-5AE8-4094-8FC1-7026915C019D}" type="sibTrans" cxnId="{EF99DC4C-2675-4DEE-AC22-6915CBC653CF}">
      <dgm:prSet/>
      <dgm:spPr/>
      <dgm:t>
        <a:bodyPr/>
        <a:lstStyle/>
        <a:p>
          <a:endParaRPr lang="es-ES" b="0"/>
        </a:p>
      </dgm:t>
    </dgm:pt>
    <dgm:pt modelId="{B7AAE0F9-A1F4-44D9-9A19-8E26C81D7534}" type="parTrans" cxnId="{EF99DC4C-2675-4DEE-AC22-6915CBC653CF}">
      <dgm:prSet/>
      <dgm:spPr/>
      <dgm:t>
        <a:bodyPr/>
        <a:lstStyle/>
        <a:p>
          <a:endParaRPr lang="es-ES" b="0"/>
        </a:p>
      </dgm:t>
    </dgm:pt>
    <dgm:pt modelId="{6D529BE0-EC5F-4747-A4B7-CB797838BFE0}" type="pres">
      <dgm:prSet presAssocID="{D3763AB7-AA6F-4DD4-9B84-E51B3F765805}" presName="Name0" presStyleCnt="0">
        <dgm:presLayoutVars>
          <dgm:chMax val="2"/>
          <dgm:chPref val="2"/>
          <dgm:animLvl val="lvl"/>
        </dgm:presLayoutVars>
      </dgm:prSet>
      <dgm:spPr/>
    </dgm:pt>
    <dgm:pt modelId="{65AD74BB-50C3-403C-89E8-C442814D1152}" type="pres">
      <dgm:prSet presAssocID="{D3763AB7-AA6F-4DD4-9B84-E51B3F765805}" presName="LeftText" presStyleLbl="revTx" presStyleIdx="0" presStyleCnt="0">
        <dgm:presLayoutVars>
          <dgm:bulletEnabled val="1"/>
        </dgm:presLayoutVars>
      </dgm:prSet>
      <dgm:spPr/>
    </dgm:pt>
    <dgm:pt modelId="{47C3897F-31A6-4784-843A-A0A647FC2798}" type="pres">
      <dgm:prSet presAssocID="{D3763AB7-AA6F-4DD4-9B84-E51B3F765805}" presName="LeftNode" presStyleLbl="bgImgPlace1" presStyleIdx="0" presStyleCnt="2">
        <dgm:presLayoutVars>
          <dgm:chMax val="2"/>
          <dgm:chPref val="2"/>
        </dgm:presLayoutVars>
      </dgm:prSet>
      <dgm:spPr/>
    </dgm:pt>
    <dgm:pt modelId="{709D7A38-F8C9-48F6-9F2E-D4F948D8B1EF}" type="pres">
      <dgm:prSet presAssocID="{D3763AB7-AA6F-4DD4-9B84-E51B3F765805}" presName="RightText" presStyleLbl="revTx" presStyleIdx="0" presStyleCnt="0">
        <dgm:presLayoutVars>
          <dgm:bulletEnabled val="1"/>
        </dgm:presLayoutVars>
      </dgm:prSet>
      <dgm:spPr/>
    </dgm:pt>
    <dgm:pt modelId="{FB224343-0C3C-4FB7-9E6D-4A2A2F7FE948}" type="pres">
      <dgm:prSet presAssocID="{D3763AB7-AA6F-4DD4-9B84-E51B3F765805}" presName="RightNode" presStyleLbl="bgImgPlace1" presStyleIdx="1" presStyleCnt="2">
        <dgm:presLayoutVars>
          <dgm:chMax val="0"/>
          <dgm:chPref val="0"/>
        </dgm:presLayoutVars>
      </dgm:prSet>
      <dgm:spPr/>
    </dgm:pt>
    <dgm:pt modelId="{2DE941A0-5F6F-43A4-B486-486B4AD93922}" type="pres">
      <dgm:prSet presAssocID="{D3763AB7-AA6F-4DD4-9B84-E51B3F765805}" presName="TopArrow" presStyleLbl="node1" presStyleIdx="0" presStyleCnt="2"/>
      <dgm:spPr/>
    </dgm:pt>
    <dgm:pt modelId="{97BC473D-8547-43B4-83D9-2859BFBC541C}" type="pres">
      <dgm:prSet presAssocID="{D3763AB7-AA6F-4DD4-9B84-E51B3F765805}" presName="BottomArrow" presStyleLbl="node1" presStyleIdx="1" presStyleCnt="2"/>
      <dgm:spPr/>
    </dgm:pt>
  </dgm:ptLst>
  <dgm:cxnLst>
    <dgm:cxn modelId="{E7CFAC26-EBD0-439E-96FA-4B078F29A8A2}" type="presOf" srcId="{234CC737-8A5C-44F0-9D6F-8768EBB8C425}" destId="{709D7A38-F8C9-48F6-9F2E-D4F948D8B1EF}" srcOrd="0" destOrd="0" presId="urn:microsoft.com/office/officeart/2009/layout/ReverseList"/>
    <dgm:cxn modelId="{A683C836-F233-4788-AECD-02538E7E07E2}" type="presOf" srcId="{B202427A-C623-4E05-97B4-5FF6D39E0C0E}" destId="{47C3897F-31A6-4784-843A-A0A647FC2798}" srcOrd="1" destOrd="0" presId="urn:microsoft.com/office/officeart/2009/layout/ReverseList"/>
    <dgm:cxn modelId="{677AFA3F-9350-41A9-AE63-858C8482BD8C}" type="presOf" srcId="{D3763AB7-AA6F-4DD4-9B84-E51B3F765805}" destId="{6D529BE0-EC5F-4747-A4B7-CB797838BFE0}" srcOrd="0" destOrd="0" presId="urn:microsoft.com/office/officeart/2009/layout/ReverseList"/>
    <dgm:cxn modelId="{3A9D6161-8023-4DDF-B8C7-D4BE12E6F351}" type="presOf" srcId="{234CC737-8A5C-44F0-9D6F-8768EBB8C425}" destId="{FB224343-0C3C-4FB7-9E6D-4A2A2F7FE948}" srcOrd="1" destOrd="0" presId="urn:microsoft.com/office/officeart/2009/layout/ReverseList"/>
    <dgm:cxn modelId="{EF99DC4C-2675-4DEE-AC22-6915CBC653CF}" srcId="{D3763AB7-AA6F-4DD4-9B84-E51B3F765805}" destId="{B202427A-C623-4E05-97B4-5FF6D39E0C0E}" srcOrd="0" destOrd="0" parTransId="{B7AAE0F9-A1F4-44D9-9A19-8E26C81D7534}" sibTransId="{23A7CB6B-5AE8-4094-8FC1-7026915C019D}"/>
    <dgm:cxn modelId="{FF9A114F-827D-4C8B-84CA-E9B21CD4A173}" type="presOf" srcId="{B202427A-C623-4E05-97B4-5FF6D39E0C0E}" destId="{65AD74BB-50C3-403C-89E8-C442814D1152}" srcOrd="0" destOrd="0" presId="urn:microsoft.com/office/officeart/2009/layout/ReverseList"/>
    <dgm:cxn modelId="{5CA40197-9254-4D0D-B98A-00C6B991DB86}" srcId="{D3763AB7-AA6F-4DD4-9B84-E51B3F765805}" destId="{234CC737-8A5C-44F0-9D6F-8768EBB8C425}" srcOrd="1" destOrd="0" parTransId="{4D84513B-02EC-49C6-877D-57B7446CCB08}" sibTransId="{36C5F3EE-2B6F-4D4F-AFF5-FD3AD678310F}"/>
    <dgm:cxn modelId="{1F9CD5C3-7374-4CBA-B1CD-9679B7722C18}" type="presParOf" srcId="{6D529BE0-EC5F-4747-A4B7-CB797838BFE0}" destId="{65AD74BB-50C3-403C-89E8-C442814D1152}" srcOrd="0" destOrd="0" presId="urn:microsoft.com/office/officeart/2009/layout/ReverseList"/>
    <dgm:cxn modelId="{D91C5160-4E24-42F8-AA9D-675CBB220152}" type="presParOf" srcId="{6D529BE0-EC5F-4747-A4B7-CB797838BFE0}" destId="{47C3897F-31A6-4784-843A-A0A647FC2798}" srcOrd="1" destOrd="0" presId="urn:microsoft.com/office/officeart/2009/layout/ReverseList"/>
    <dgm:cxn modelId="{87714360-0AC9-47FC-820E-4009BF3E1CD7}" type="presParOf" srcId="{6D529BE0-EC5F-4747-A4B7-CB797838BFE0}" destId="{709D7A38-F8C9-48F6-9F2E-D4F948D8B1EF}" srcOrd="2" destOrd="0" presId="urn:microsoft.com/office/officeart/2009/layout/ReverseList"/>
    <dgm:cxn modelId="{CF808DBD-2987-44D2-B69A-A90FD0A1BD0A}" type="presParOf" srcId="{6D529BE0-EC5F-4747-A4B7-CB797838BFE0}" destId="{FB224343-0C3C-4FB7-9E6D-4A2A2F7FE948}" srcOrd="3" destOrd="0" presId="urn:microsoft.com/office/officeart/2009/layout/ReverseList"/>
    <dgm:cxn modelId="{3F3710AF-B3D0-4B30-AA51-A7318A0ED7AD}" type="presParOf" srcId="{6D529BE0-EC5F-4747-A4B7-CB797838BFE0}" destId="{2DE941A0-5F6F-43A4-B486-486B4AD93922}" srcOrd="4" destOrd="0" presId="urn:microsoft.com/office/officeart/2009/layout/ReverseList"/>
    <dgm:cxn modelId="{42467C6E-AE1C-4E96-8484-A849DC5DB57D}" type="presParOf" srcId="{6D529BE0-EC5F-4747-A4B7-CB797838BFE0}" destId="{97BC473D-8547-43B4-83D9-2859BFBC541C}" srcOrd="5" destOrd="0" presId="urn:microsoft.com/office/officeart/2009/layout/Revers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B209D-D952-4949-967A-8A6525F1ABBC}">
      <dsp:nvSpPr>
        <dsp:cNvPr id="0" name=""/>
        <dsp:cNvSpPr/>
      </dsp:nvSpPr>
      <dsp:spPr>
        <a:xfrm>
          <a:off x="647244" y="-22403"/>
          <a:ext cx="4270360" cy="4270360"/>
        </a:xfrm>
        <a:prstGeom prst="circularArrow">
          <a:avLst>
            <a:gd name="adj1" fmla="val 5544"/>
            <a:gd name="adj2" fmla="val 330680"/>
            <a:gd name="adj3" fmla="val 13832141"/>
            <a:gd name="adj4" fmla="val 17351846"/>
            <a:gd name="adj5" fmla="val 5757"/>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96BAFA4D-D6A7-468F-960E-C478D9573411}">
      <dsp:nvSpPr>
        <dsp:cNvPr id="0" name=""/>
        <dsp:cNvSpPr/>
      </dsp:nvSpPr>
      <dsp:spPr>
        <a:xfrm>
          <a:off x="1806945" y="1687"/>
          <a:ext cx="1950958" cy="975479"/>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Fabricar</a:t>
          </a:r>
        </a:p>
      </dsp:txBody>
      <dsp:txXfrm>
        <a:off x="1854564" y="49306"/>
        <a:ext cx="1855720" cy="880241"/>
      </dsp:txXfrm>
    </dsp:sp>
    <dsp:sp modelId="{CEFDB2E2-9697-4ABF-881C-82EC78C01FED}">
      <dsp:nvSpPr>
        <dsp:cNvPr id="0" name=""/>
        <dsp:cNvSpPr/>
      </dsp:nvSpPr>
      <dsp:spPr>
        <a:xfrm>
          <a:off x="3538866" y="1260001"/>
          <a:ext cx="1950958" cy="975479"/>
        </a:xfrm>
        <a:prstGeom prst="roundRect">
          <a:avLst/>
        </a:prstGeom>
        <a:solidFill>
          <a:schemeClr val="accent2">
            <a:hueOff val="2207086"/>
            <a:satOff val="-7381"/>
            <a:lumOff val="-686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Usar</a:t>
          </a:r>
        </a:p>
      </dsp:txBody>
      <dsp:txXfrm>
        <a:off x="3586485" y="1307620"/>
        <a:ext cx="1855720" cy="880241"/>
      </dsp:txXfrm>
    </dsp:sp>
    <dsp:sp modelId="{8F83DC76-8A67-4979-B5EB-BD98DAB5C4A6}">
      <dsp:nvSpPr>
        <dsp:cNvPr id="0" name=""/>
        <dsp:cNvSpPr/>
      </dsp:nvSpPr>
      <dsp:spPr>
        <a:xfrm>
          <a:off x="2877331" y="3295995"/>
          <a:ext cx="1950958" cy="975479"/>
        </a:xfrm>
        <a:prstGeom prst="roundRect">
          <a:avLst/>
        </a:prstGeom>
        <a:solidFill>
          <a:schemeClr val="accent2">
            <a:hueOff val="4414171"/>
            <a:satOff val="-14762"/>
            <a:lumOff val="-1372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Reusar</a:t>
          </a:r>
        </a:p>
      </dsp:txBody>
      <dsp:txXfrm>
        <a:off x="2924950" y="3343614"/>
        <a:ext cx="1855720" cy="880241"/>
      </dsp:txXfrm>
    </dsp:sp>
    <dsp:sp modelId="{AD0CB6BA-FB02-472E-9049-6D86596FED79}">
      <dsp:nvSpPr>
        <dsp:cNvPr id="0" name=""/>
        <dsp:cNvSpPr/>
      </dsp:nvSpPr>
      <dsp:spPr>
        <a:xfrm>
          <a:off x="736560" y="3295995"/>
          <a:ext cx="1950958" cy="975479"/>
        </a:xfrm>
        <a:prstGeom prst="roundRect">
          <a:avLst/>
        </a:prstGeom>
        <a:solidFill>
          <a:schemeClr val="accent2">
            <a:hueOff val="6621257"/>
            <a:satOff val="-22144"/>
            <a:lumOff val="-2058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Reciclar</a:t>
          </a:r>
        </a:p>
      </dsp:txBody>
      <dsp:txXfrm>
        <a:off x="784179" y="3343614"/>
        <a:ext cx="1855720" cy="880241"/>
      </dsp:txXfrm>
    </dsp:sp>
    <dsp:sp modelId="{09A7C9AD-8146-4543-A318-3B2D3F34623B}">
      <dsp:nvSpPr>
        <dsp:cNvPr id="0" name=""/>
        <dsp:cNvSpPr/>
      </dsp:nvSpPr>
      <dsp:spPr>
        <a:xfrm>
          <a:off x="75025" y="1260001"/>
          <a:ext cx="1950958" cy="975479"/>
        </a:xfrm>
        <a:prstGeom prst="roundRect">
          <a:avLst/>
        </a:prstGeom>
        <a:solidFill>
          <a:schemeClr val="accent2">
            <a:hueOff val="8828342"/>
            <a:satOff val="-29525"/>
            <a:lumOff val="-2745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s-ES" sz="2600" kern="1200" dirty="0"/>
            <a:t>Nuevo uso</a:t>
          </a:r>
        </a:p>
      </dsp:txBody>
      <dsp:txXfrm>
        <a:off x="122644" y="1307620"/>
        <a:ext cx="1855720" cy="880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73A84-4642-434B-8DF5-8085BEABC2E8}">
      <dsp:nvSpPr>
        <dsp:cNvPr id="0" name=""/>
        <dsp:cNvSpPr/>
      </dsp:nvSpPr>
      <dsp:spPr>
        <a:xfrm>
          <a:off x="2659" y="1998509"/>
          <a:ext cx="1548109" cy="619243"/>
        </a:xfrm>
        <a:prstGeom prst="chevron">
          <a:avLst/>
        </a:prstGeom>
        <a:solidFill>
          <a:schemeClr val="accent3">
            <a:shade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Extraer	</a:t>
          </a:r>
        </a:p>
      </dsp:txBody>
      <dsp:txXfrm>
        <a:off x="312281" y="1998509"/>
        <a:ext cx="928866" cy="619243"/>
      </dsp:txXfrm>
    </dsp:sp>
    <dsp:sp modelId="{B81B8A21-FA5B-42AE-8BB6-8BD717D8A30E}">
      <dsp:nvSpPr>
        <dsp:cNvPr id="0" name=""/>
        <dsp:cNvSpPr/>
      </dsp:nvSpPr>
      <dsp:spPr>
        <a:xfrm>
          <a:off x="1395958" y="1998509"/>
          <a:ext cx="1548109" cy="619243"/>
        </a:xfrm>
        <a:prstGeom prst="chevron">
          <a:avLst/>
        </a:prstGeom>
        <a:solidFill>
          <a:schemeClr val="accent3">
            <a:shade val="50000"/>
            <a:hueOff val="-42741"/>
            <a:satOff val="-5925"/>
            <a:lumOff val="2418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Producir</a:t>
          </a:r>
        </a:p>
      </dsp:txBody>
      <dsp:txXfrm>
        <a:off x="1705580" y="1998509"/>
        <a:ext cx="928866" cy="619243"/>
      </dsp:txXfrm>
    </dsp:sp>
    <dsp:sp modelId="{1FD70B83-2D8B-4978-8627-57C292697DE5}">
      <dsp:nvSpPr>
        <dsp:cNvPr id="0" name=""/>
        <dsp:cNvSpPr/>
      </dsp:nvSpPr>
      <dsp:spPr>
        <a:xfrm>
          <a:off x="2789257" y="1998509"/>
          <a:ext cx="1548109" cy="619243"/>
        </a:xfrm>
        <a:prstGeom prst="chevron">
          <a:avLst/>
        </a:prstGeom>
        <a:solidFill>
          <a:schemeClr val="accent3">
            <a:shade val="50000"/>
            <a:hueOff val="-85482"/>
            <a:satOff val="-11850"/>
            <a:lumOff val="4837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Usar</a:t>
          </a:r>
        </a:p>
      </dsp:txBody>
      <dsp:txXfrm>
        <a:off x="3098879" y="1998509"/>
        <a:ext cx="928866" cy="619243"/>
      </dsp:txXfrm>
    </dsp:sp>
    <dsp:sp modelId="{3122128E-6B2E-4ACE-B8AD-C648F4DA08FD}">
      <dsp:nvSpPr>
        <dsp:cNvPr id="0" name=""/>
        <dsp:cNvSpPr/>
      </dsp:nvSpPr>
      <dsp:spPr>
        <a:xfrm>
          <a:off x="4182556" y="1998509"/>
          <a:ext cx="1548109" cy="619243"/>
        </a:xfrm>
        <a:prstGeom prst="chevron">
          <a:avLst/>
        </a:prstGeom>
        <a:solidFill>
          <a:schemeClr val="accent3">
            <a:shade val="50000"/>
            <a:hueOff val="-42741"/>
            <a:satOff val="-5925"/>
            <a:lumOff val="2418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s-ES" sz="1600" kern="1200" dirty="0"/>
            <a:t>Tirar</a:t>
          </a:r>
        </a:p>
      </dsp:txBody>
      <dsp:txXfrm>
        <a:off x="4492178" y="1998509"/>
        <a:ext cx="928866" cy="619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1C16DD-1513-4B5B-8ABF-016CA9273EAC}">
      <dsp:nvSpPr>
        <dsp:cNvPr id="0" name=""/>
        <dsp:cNvSpPr/>
      </dsp:nvSpPr>
      <dsp:spPr>
        <a:xfrm>
          <a:off x="1319966" y="328538"/>
          <a:ext cx="4823675" cy="1675198"/>
        </a:xfrm>
        <a:prstGeom prst="ellipse">
          <a:avLst/>
        </a:prstGeom>
        <a:solidFill>
          <a:schemeClr val="accent3">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A647AE32-4EDB-4A07-B025-866FA28D5D7A}">
      <dsp:nvSpPr>
        <dsp:cNvPr id="0" name=""/>
        <dsp:cNvSpPr/>
      </dsp:nvSpPr>
      <dsp:spPr>
        <a:xfrm>
          <a:off x="3271872" y="4430532"/>
          <a:ext cx="934820" cy="598285"/>
        </a:xfrm>
        <a:prstGeom prst="downArrow">
          <a:avLst/>
        </a:prstGeom>
        <a:solidFill>
          <a:schemeClr val="accent3">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5D930B66-F373-4ABB-BD69-2F37BD1AF44F}">
      <dsp:nvSpPr>
        <dsp:cNvPr id="0" name=""/>
        <dsp:cNvSpPr/>
      </dsp:nvSpPr>
      <dsp:spPr>
        <a:xfrm>
          <a:off x="1495713" y="4909160"/>
          <a:ext cx="4487139" cy="1121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bg1"/>
              </a:solidFill>
            </a:rPr>
            <a:t>El planeta no lo sostiene</a:t>
          </a:r>
        </a:p>
      </dsp:txBody>
      <dsp:txXfrm>
        <a:off x="1495713" y="4909160"/>
        <a:ext cx="4487139" cy="1121784"/>
      </dsp:txXfrm>
    </dsp:sp>
    <dsp:sp modelId="{B636CA81-24AF-4E0E-94F4-F9C171436EEB}">
      <dsp:nvSpPr>
        <dsp:cNvPr id="0" name=""/>
        <dsp:cNvSpPr/>
      </dsp:nvSpPr>
      <dsp:spPr>
        <a:xfrm>
          <a:off x="3073690" y="2133116"/>
          <a:ext cx="1682677" cy="168267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a:latin typeface="Lato" panose="020F0502020204030203" pitchFamily="34" charset="0"/>
              <a:ea typeface="Lato" panose="020F0502020204030203" pitchFamily="34" charset="0"/>
              <a:cs typeface="Lato" panose="020F0502020204030203" pitchFamily="34" charset="0"/>
            </a:rPr>
            <a:t>TIRAR</a:t>
          </a:r>
          <a:br>
            <a:rPr lang="es-ES" sz="1500" kern="1200">
              <a:latin typeface="Lato" panose="020F0502020204030203" pitchFamily="34" charset="0"/>
              <a:ea typeface="Lato" panose="020F0502020204030203" pitchFamily="34" charset="0"/>
              <a:cs typeface="Lato" panose="020F0502020204030203" pitchFamily="34" charset="0"/>
            </a:rPr>
          </a:br>
          <a:r>
            <a:rPr lang="es-ES" sz="1500" kern="1200">
              <a:latin typeface="Lato" panose="020F0502020204030203" pitchFamily="34" charset="0"/>
              <a:ea typeface="Lato" panose="020F0502020204030203" pitchFamily="34" charset="0"/>
              <a:cs typeface="Lato" panose="020F0502020204030203" pitchFamily="34" charset="0"/>
            </a:rPr>
            <a:t>En cuanto deja de gustarnos o se rompe.</a:t>
          </a:r>
          <a:endParaRPr lang="es-ES" sz="1500" kern="1200" dirty="0"/>
        </a:p>
      </dsp:txBody>
      <dsp:txXfrm>
        <a:off x="3320112" y="2379538"/>
        <a:ext cx="1189833" cy="1189833"/>
      </dsp:txXfrm>
    </dsp:sp>
    <dsp:sp modelId="{BE33263D-DADC-4F75-BA4F-152493177D7E}">
      <dsp:nvSpPr>
        <dsp:cNvPr id="0" name=""/>
        <dsp:cNvSpPr/>
      </dsp:nvSpPr>
      <dsp:spPr>
        <a:xfrm>
          <a:off x="1869641" y="870735"/>
          <a:ext cx="1682677" cy="168267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Lato" panose="020F0502020204030203" pitchFamily="34" charset="0"/>
              <a:ea typeface="Lato" panose="020F0502020204030203" pitchFamily="34" charset="0"/>
              <a:cs typeface="Lato" panose="020F0502020204030203" pitchFamily="34" charset="0"/>
            </a:rPr>
            <a:t>PRODUCIR</a:t>
          </a:r>
          <a:br>
            <a:rPr lang="es-ES" sz="1500" kern="1200" dirty="0">
              <a:latin typeface="Lato" panose="020F0502020204030203" pitchFamily="34" charset="0"/>
              <a:ea typeface="Lato" panose="020F0502020204030203" pitchFamily="34" charset="0"/>
              <a:cs typeface="Lato" panose="020F0502020204030203" pitchFamily="34" charset="0"/>
            </a:rPr>
          </a:br>
          <a:r>
            <a:rPr lang="es-ES" sz="1500" kern="1200" dirty="0">
              <a:latin typeface="Lato" panose="020F0502020204030203" pitchFamily="34" charset="0"/>
              <a:ea typeface="Lato" panose="020F0502020204030203" pitchFamily="34" charset="0"/>
              <a:cs typeface="Lato" panose="020F0502020204030203" pitchFamily="34" charset="0"/>
            </a:rPr>
            <a:t>Sin límites, agotando los recursos naturales.</a:t>
          </a:r>
          <a:endParaRPr lang="es-ES" sz="1500" kern="1200" dirty="0"/>
        </a:p>
      </dsp:txBody>
      <dsp:txXfrm>
        <a:off x="2116063" y="1117157"/>
        <a:ext cx="1189833" cy="1189833"/>
      </dsp:txXfrm>
    </dsp:sp>
    <dsp:sp modelId="{B6D36092-0E06-4605-B724-B798DFD9E52F}">
      <dsp:nvSpPr>
        <dsp:cNvPr id="0" name=""/>
        <dsp:cNvSpPr/>
      </dsp:nvSpPr>
      <dsp:spPr>
        <a:xfrm>
          <a:off x="3589711" y="463901"/>
          <a:ext cx="1682677" cy="1682677"/>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latin typeface="Lato" panose="020F0502020204030203" pitchFamily="34" charset="0"/>
              <a:ea typeface="Lato" panose="020F0502020204030203" pitchFamily="34" charset="0"/>
              <a:cs typeface="Lato" panose="020F0502020204030203" pitchFamily="34" charset="0"/>
            </a:rPr>
            <a:t>CONSUMIR</a:t>
          </a:r>
          <a:br>
            <a:rPr lang="es-ES" sz="1500" kern="1200" dirty="0">
              <a:latin typeface="Lato" panose="020F0502020204030203" pitchFamily="34" charset="0"/>
              <a:ea typeface="Lato" panose="020F0502020204030203" pitchFamily="34" charset="0"/>
              <a:cs typeface="Lato" panose="020F0502020204030203" pitchFamily="34" charset="0"/>
            </a:rPr>
          </a:br>
          <a:r>
            <a:rPr lang="es-ES" sz="1500" kern="1200" dirty="0">
              <a:latin typeface="Lato" panose="020F0502020204030203" pitchFamily="34" charset="0"/>
              <a:ea typeface="Lato" panose="020F0502020204030203" pitchFamily="34" charset="0"/>
              <a:cs typeface="Lato" panose="020F0502020204030203" pitchFamily="34" charset="0"/>
            </a:rPr>
            <a:t>Cuanto más, mejor. Aunque no lo necesitemos.</a:t>
          </a:r>
          <a:endParaRPr lang="es-ES" sz="1500" kern="1200" dirty="0"/>
        </a:p>
      </dsp:txBody>
      <dsp:txXfrm>
        <a:off x="3836133" y="710323"/>
        <a:ext cx="1189833" cy="1189833"/>
      </dsp:txXfrm>
    </dsp:sp>
    <dsp:sp modelId="{CBCB77CF-208E-4C99-9562-C9C096DC6300}">
      <dsp:nvSpPr>
        <dsp:cNvPr id="0" name=""/>
        <dsp:cNvSpPr/>
      </dsp:nvSpPr>
      <dsp:spPr>
        <a:xfrm>
          <a:off x="1121784" y="122878"/>
          <a:ext cx="5234996" cy="4187996"/>
        </a:xfrm>
        <a:prstGeom prst="funnel">
          <a:avLst/>
        </a:prstGeom>
        <a:solidFill>
          <a:schemeClr val="lt1">
            <a:alpha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B87AF-F99F-4D19-99EC-F693A117F4FA}">
      <dsp:nvSpPr>
        <dsp:cNvPr id="0" name=""/>
        <dsp:cNvSpPr/>
      </dsp:nvSpPr>
      <dsp:spPr>
        <a:xfrm>
          <a:off x="0" y="0"/>
          <a:ext cx="1569058" cy="156905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l="-25000" r="-25000"/>
          </a:stretch>
        </a:blip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sp>
    <dsp:sp modelId="{1E2B5D01-B827-439E-A83D-DC7134C11C94}">
      <dsp:nvSpPr>
        <dsp:cNvPr id="0" name=""/>
        <dsp:cNvSpPr/>
      </dsp:nvSpPr>
      <dsp:spPr>
        <a:xfrm>
          <a:off x="1749058" y="0"/>
          <a:ext cx="5017501" cy="1572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90000"/>
            </a:lnSpc>
            <a:spcBef>
              <a:spcPct val="0"/>
            </a:spcBef>
            <a:spcAft>
              <a:spcPct val="35000"/>
            </a:spcAft>
            <a:buNone/>
            <a:defRPr b="1"/>
          </a:pPr>
          <a:r>
            <a:rPr lang="es-ES" sz="1600" b="1" kern="1200" noProof="0" dirty="0">
              <a:solidFill>
                <a:srgbClr val="FFFFFF"/>
              </a:solidFill>
              <a:latin typeface="Lato"/>
              <a:ea typeface="Lato"/>
              <a:cs typeface="Lato"/>
            </a:rPr>
            <a:t>Definición de </a:t>
          </a:r>
          <a:r>
            <a:rPr lang="es-ES" sz="1600" b="1" kern="1200" noProof="0" dirty="0" err="1">
              <a:solidFill>
                <a:srgbClr val="FFFFFF"/>
              </a:solidFill>
              <a:latin typeface="Lato"/>
              <a:ea typeface="Lato"/>
              <a:cs typeface="Lato"/>
            </a:rPr>
            <a:t>Basuraleza</a:t>
          </a:r>
          <a:r>
            <a:rPr lang="es-ES" sz="1600" b="0" kern="1200" noProof="0" dirty="0">
              <a:solidFill>
                <a:srgbClr val="FFFFFF"/>
              </a:solidFill>
              <a:latin typeface="Lato"/>
              <a:ea typeface="Lato"/>
              <a:cs typeface="Lato"/>
            </a:rPr>
            <a:t> </a:t>
          </a:r>
        </a:p>
        <a:p>
          <a:pPr marL="0" lvl="0" indent="0" algn="l" defTabSz="711200">
            <a:lnSpc>
              <a:spcPct val="90000"/>
            </a:lnSpc>
            <a:spcBef>
              <a:spcPct val="0"/>
            </a:spcBef>
            <a:spcAft>
              <a:spcPct val="35000"/>
            </a:spcAft>
            <a:buNone/>
            <a:defRPr b="1"/>
          </a:pPr>
          <a:r>
            <a:rPr lang="es-ES" sz="1600" b="0" kern="1200" noProof="0" dirty="0">
              <a:solidFill>
                <a:srgbClr val="FFFFFF"/>
              </a:solidFill>
              <a:latin typeface="Segoe UI"/>
              <a:ea typeface="Lato"/>
              <a:cs typeface="Segoe UI"/>
            </a:rPr>
            <a:t>La basuraleza son los materiales hechos por personas (como plásticos, latas o papeles) que han sido abandonados en la naturaleza. No deberían estar ahí, porque dañan el entorno y perjudican a los animales y a nosotros mismos.</a:t>
          </a:r>
          <a:endParaRPr lang="es-ES" sz="1600" b="1" kern="1200" noProof="0" dirty="0">
            <a:solidFill>
              <a:srgbClr val="FFFFFF"/>
            </a:solidFill>
            <a:latin typeface="Lato"/>
            <a:ea typeface="Lato"/>
            <a:cs typeface="Lato"/>
          </a:endParaRPr>
        </a:p>
      </dsp:txBody>
      <dsp:txXfrm>
        <a:off x="1749058" y="0"/>
        <a:ext cx="5017501" cy="1572931"/>
      </dsp:txXfrm>
    </dsp:sp>
    <dsp:sp modelId="{7B3B3D58-270A-4DB1-8B0B-6B975EA66C3B}">
      <dsp:nvSpPr>
        <dsp:cNvPr id="0" name=""/>
        <dsp:cNvSpPr/>
      </dsp:nvSpPr>
      <dsp:spPr>
        <a:xfrm>
          <a:off x="1749058" y="1572931"/>
          <a:ext cx="5017501" cy="3873"/>
        </a:xfrm>
        <a:prstGeom prst="rect">
          <a:avLst/>
        </a:prstGeom>
        <a:noFill/>
        <a:ln>
          <a:noFill/>
        </a:ln>
        <a:effectLst/>
      </dsp:spPr>
      <dsp:style>
        <a:lnRef idx="0">
          <a:scrgbClr r="0" g="0" b="0"/>
        </a:lnRef>
        <a:fillRef idx="0">
          <a:scrgbClr r="0" g="0" b="0"/>
        </a:fillRef>
        <a:effectRef idx="0">
          <a:scrgbClr r="0" g="0" b="0"/>
        </a:effectRef>
        <a:fontRef idx="minor"/>
      </dsp:style>
    </dsp:sp>
    <dsp:sp modelId="{0D75B905-A27C-4251-9DB7-7E2D0FF6C0AB}">
      <dsp:nvSpPr>
        <dsp:cNvPr id="0" name=""/>
        <dsp:cNvSpPr/>
      </dsp:nvSpPr>
      <dsp:spPr>
        <a:xfrm>
          <a:off x="0" y="1702948"/>
          <a:ext cx="1576804" cy="157680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l="-25000" r="-25000"/>
          </a:stretch>
        </a:blip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sp>
    <dsp:sp modelId="{20079181-2D6F-4470-8F48-000D244C5B41}">
      <dsp:nvSpPr>
        <dsp:cNvPr id="0" name=""/>
        <dsp:cNvSpPr/>
      </dsp:nvSpPr>
      <dsp:spPr>
        <a:xfrm>
          <a:off x="1756804" y="1702948"/>
          <a:ext cx="5009755" cy="792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90000"/>
            </a:lnSpc>
            <a:spcBef>
              <a:spcPct val="0"/>
            </a:spcBef>
            <a:spcAft>
              <a:spcPct val="35000"/>
            </a:spcAft>
            <a:buNone/>
            <a:defRPr b="1"/>
          </a:pPr>
          <a:r>
            <a:rPr lang="es-ES" sz="1600" b="1" kern="1200" noProof="0" dirty="0">
              <a:solidFill>
                <a:srgbClr val="FFFFFF"/>
              </a:solidFill>
              <a:latin typeface="Lato" panose="020F0502020204030203" pitchFamily="34" charset="0"/>
              <a:ea typeface="Lato" panose="020F0502020204030203" pitchFamily="34" charset="0"/>
              <a:cs typeface="Lato" panose="020F0502020204030203" pitchFamily="34" charset="0"/>
            </a:rPr>
            <a:t>Impacto medioambiental</a:t>
          </a:r>
          <a:r>
            <a:rPr lang="es-ES" sz="1600" b="0" kern="1200" noProof="0" dirty="0">
              <a:solidFill>
                <a:srgbClr val="FFFFFF"/>
              </a:solidFill>
              <a:latin typeface="Lato" panose="020F0502020204030203" pitchFamily="34" charset="0"/>
              <a:ea typeface="Lato" panose="020F0502020204030203" pitchFamily="34" charset="0"/>
              <a:cs typeface="Lato" panose="020F0502020204030203" pitchFamily="34" charset="0"/>
            </a:rPr>
            <a:t> </a:t>
          </a:r>
        </a:p>
        <a:p>
          <a:pPr marL="0" lvl="0" indent="0" algn="l" defTabSz="711200">
            <a:lnSpc>
              <a:spcPct val="90000"/>
            </a:lnSpc>
            <a:spcBef>
              <a:spcPct val="0"/>
            </a:spcBef>
            <a:spcAft>
              <a:spcPct val="35000"/>
            </a:spcAft>
            <a:buNone/>
            <a:defRPr b="1"/>
          </a:pPr>
          <a:r>
            <a:rPr lang="es-ES" sz="1600" b="0" kern="1200" noProof="0" dirty="0">
              <a:solidFill>
                <a:srgbClr val="FFFFFF"/>
              </a:solidFill>
              <a:latin typeface="Lato" panose="020F0502020204030203" pitchFamily="34" charset="0"/>
              <a:ea typeface="Lato" panose="020F0502020204030203" pitchFamily="34" charset="0"/>
              <a:cs typeface="Lato" panose="020F0502020204030203" pitchFamily="34" charset="0"/>
            </a:rPr>
            <a:t>La basuraleza amenaza la biodiversidad y la salud humana, y altera el equilibrio ecológico. </a:t>
          </a:r>
          <a:endParaRPr lang="es-ES" sz="1600" kern="1200" noProof="0" dirty="0">
            <a:solidFill>
              <a:srgbClr val="FFFFFF"/>
            </a:solidFill>
            <a:latin typeface="Lato" panose="020F0502020204030203" pitchFamily="34" charset="0"/>
            <a:ea typeface="Lato" panose="020F0502020204030203" pitchFamily="34" charset="0"/>
            <a:cs typeface="Lato" panose="020F0502020204030203" pitchFamily="34" charset="0"/>
          </a:endParaRPr>
        </a:p>
      </dsp:txBody>
      <dsp:txXfrm>
        <a:off x="1756804" y="1702948"/>
        <a:ext cx="5009755" cy="792319"/>
      </dsp:txXfrm>
    </dsp:sp>
    <dsp:sp modelId="{394F7A3D-9A37-4DB2-B713-0D7C1728514C}">
      <dsp:nvSpPr>
        <dsp:cNvPr id="0" name=""/>
        <dsp:cNvSpPr/>
      </dsp:nvSpPr>
      <dsp:spPr>
        <a:xfrm>
          <a:off x="1756804" y="2495267"/>
          <a:ext cx="5009755" cy="781220"/>
        </a:xfrm>
        <a:prstGeom prst="rect">
          <a:avLst/>
        </a:prstGeom>
        <a:noFill/>
        <a:ln>
          <a:noFill/>
        </a:ln>
        <a:effectLst/>
      </dsp:spPr>
      <dsp:style>
        <a:lnRef idx="0">
          <a:scrgbClr r="0" g="0" b="0"/>
        </a:lnRef>
        <a:fillRef idx="0">
          <a:scrgbClr r="0" g="0" b="0"/>
        </a:fillRef>
        <a:effectRef idx="0">
          <a:scrgbClr r="0" g="0" b="0"/>
        </a:effectRef>
        <a:fontRef idx="minor"/>
      </dsp:style>
    </dsp:sp>
    <dsp:sp modelId="{85554B2B-FBEB-4A57-A8DB-E34E63580C40}">
      <dsp:nvSpPr>
        <dsp:cNvPr id="0" name=""/>
        <dsp:cNvSpPr/>
      </dsp:nvSpPr>
      <dsp:spPr>
        <a:xfrm>
          <a:off x="0" y="3405897"/>
          <a:ext cx="1576804" cy="157680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l="-25000" r="-25000"/>
          </a:stretch>
        </a:blip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3">
          <a:scrgbClr r="0" g="0" b="0"/>
        </a:fillRef>
        <a:effectRef idx="2">
          <a:scrgbClr r="0" g="0" b="0"/>
        </a:effectRef>
        <a:fontRef idx="minor">
          <a:schemeClr val="lt1"/>
        </a:fontRef>
      </dsp:style>
    </dsp:sp>
    <dsp:sp modelId="{18C25BC6-5470-4411-B34B-25AC2401B6C1}">
      <dsp:nvSpPr>
        <dsp:cNvPr id="0" name=""/>
        <dsp:cNvSpPr/>
      </dsp:nvSpPr>
      <dsp:spPr>
        <a:xfrm>
          <a:off x="1756804" y="3405897"/>
          <a:ext cx="5009755" cy="1023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 rIns="20320" bIns="20320" numCol="1" spcCol="1270" anchor="t" anchorCtr="0">
          <a:noAutofit/>
        </a:bodyPr>
        <a:lstStyle/>
        <a:p>
          <a:pPr marL="0" lvl="0" indent="0" algn="l" defTabSz="711200">
            <a:lnSpc>
              <a:spcPct val="90000"/>
            </a:lnSpc>
            <a:spcBef>
              <a:spcPct val="0"/>
            </a:spcBef>
            <a:spcAft>
              <a:spcPct val="35000"/>
            </a:spcAft>
            <a:buNone/>
            <a:defRPr b="1"/>
          </a:pPr>
          <a:r>
            <a:rPr lang="es-ES" sz="1600" b="1" kern="1200" noProof="0" dirty="0">
              <a:solidFill>
                <a:srgbClr val="FFFFFF"/>
              </a:solidFill>
              <a:latin typeface="Lato" panose="020F0502020204030203" pitchFamily="34" charset="0"/>
              <a:ea typeface="Lato" panose="020F0502020204030203" pitchFamily="34" charset="0"/>
              <a:cs typeface="Lato" panose="020F0502020204030203" pitchFamily="34" charset="0"/>
            </a:rPr>
            <a:t>Concienciación y soluciones</a:t>
          </a:r>
          <a:r>
            <a:rPr lang="es-ES" sz="1600" b="0" kern="1200" noProof="0" dirty="0">
              <a:solidFill>
                <a:srgbClr val="FFFFFF"/>
              </a:solidFill>
              <a:latin typeface="Lato" panose="020F0502020204030203" pitchFamily="34" charset="0"/>
              <a:ea typeface="Lato" panose="020F0502020204030203" pitchFamily="34" charset="0"/>
              <a:cs typeface="Lato" panose="020F0502020204030203" pitchFamily="34" charset="0"/>
            </a:rPr>
            <a:t> </a:t>
          </a:r>
        </a:p>
        <a:p>
          <a:pPr marL="0" lvl="0" indent="0" algn="l" defTabSz="711200">
            <a:lnSpc>
              <a:spcPct val="90000"/>
            </a:lnSpc>
            <a:spcBef>
              <a:spcPct val="0"/>
            </a:spcBef>
            <a:spcAft>
              <a:spcPct val="35000"/>
            </a:spcAft>
            <a:buNone/>
            <a:defRPr b="1"/>
          </a:pPr>
          <a:r>
            <a:rPr lang="es-ES" sz="1600" b="0" kern="1200" noProof="0" dirty="0">
              <a:solidFill>
                <a:srgbClr val="FFFFFF"/>
              </a:solidFill>
              <a:latin typeface="Lato" panose="020F0502020204030203" pitchFamily="34" charset="0"/>
              <a:ea typeface="Lato" panose="020F0502020204030203" pitchFamily="34" charset="0"/>
              <a:cs typeface="Lato" panose="020F0502020204030203" pitchFamily="34" charset="0"/>
            </a:rPr>
            <a:t>El proyecto Aulas LIBERA promueve la concienciación de los estudiantes y propone soluciones de economía circular para reducir la basuraleza. </a:t>
          </a:r>
          <a:endParaRPr lang="es-ES" sz="1600" b="1" kern="1200" noProof="0" dirty="0">
            <a:solidFill>
              <a:srgbClr val="FFFFFF"/>
            </a:solidFill>
            <a:latin typeface="Lato" panose="020F0502020204030203" pitchFamily="34" charset="0"/>
            <a:ea typeface="Lato" panose="020F0502020204030203" pitchFamily="34" charset="0"/>
            <a:cs typeface="Lato" panose="020F0502020204030203" pitchFamily="34" charset="0"/>
          </a:endParaRPr>
        </a:p>
      </dsp:txBody>
      <dsp:txXfrm>
        <a:off x="1756804" y="3405897"/>
        <a:ext cx="5009755" cy="1023096"/>
      </dsp:txXfrm>
    </dsp:sp>
    <dsp:sp modelId="{9FBFAA07-B070-4D3E-BA73-5DF03C109805}">
      <dsp:nvSpPr>
        <dsp:cNvPr id="0" name=""/>
        <dsp:cNvSpPr/>
      </dsp:nvSpPr>
      <dsp:spPr>
        <a:xfrm>
          <a:off x="1756804" y="4428994"/>
          <a:ext cx="5009755" cy="53587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3897F-31A6-4784-843A-A0A647FC2798}">
      <dsp:nvSpPr>
        <dsp:cNvPr id="0" name=""/>
        <dsp:cNvSpPr/>
      </dsp:nvSpPr>
      <dsp:spPr>
        <a:xfrm rot="16200000">
          <a:off x="-290954" y="1452208"/>
          <a:ext cx="3075078" cy="1879199"/>
        </a:xfrm>
        <a:prstGeom prst="round2SameRect">
          <a:avLst>
            <a:gd name="adj1" fmla="val 16670"/>
            <a:gd name="adj2" fmla="val 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120650" rIns="108585" bIns="120650" numCol="1" spcCol="1270" anchor="ctr" anchorCtr="0">
          <a:noAutofit/>
        </a:bodyPr>
        <a:lstStyle/>
        <a:p>
          <a:pPr marL="0" lvl="0" indent="0" algn="ctr" defTabSz="844550">
            <a:lnSpc>
              <a:spcPct val="90000"/>
            </a:lnSpc>
            <a:spcBef>
              <a:spcPct val="0"/>
            </a:spcBef>
            <a:spcAft>
              <a:spcPct val="35000"/>
            </a:spcAft>
            <a:buNone/>
          </a:pPr>
          <a:r>
            <a:rPr lang="es-ES" sz="1900" b="0" kern="120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Necesidad de una economía circular</a:t>
          </a:r>
        </a:p>
      </dsp:txBody>
      <dsp:txXfrm rot="5400000">
        <a:off x="398736" y="946020"/>
        <a:ext cx="1787448" cy="2891576"/>
      </dsp:txXfrm>
    </dsp:sp>
    <dsp:sp modelId="{FB224343-0C3C-4FB7-9E6D-4A2A2F7FE948}">
      <dsp:nvSpPr>
        <dsp:cNvPr id="0" name=""/>
        <dsp:cNvSpPr/>
      </dsp:nvSpPr>
      <dsp:spPr>
        <a:xfrm rot="5400000">
          <a:off x="1673575" y="1452208"/>
          <a:ext cx="3075078" cy="1879199"/>
        </a:xfrm>
        <a:prstGeom prst="round2SameRect">
          <a:avLst>
            <a:gd name="adj1" fmla="val 16670"/>
            <a:gd name="adj2" fmla="val 0"/>
          </a:avLst>
        </a:prstGeom>
        <a:solidFill>
          <a:schemeClr val="accent3">
            <a:tint val="50000"/>
            <a:hueOff val="-7168"/>
            <a:satOff val="-585"/>
            <a:lumOff val="146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8585" tIns="120650" rIns="72390" bIns="120650" numCol="1" spcCol="1270" anchor="t" anchorCtr="0">
          <a:noAutofit/>
        </a:bodyPr>
        <a:lstStyle/>
        <a:p>
          <a:pPr marL="0" lvl="0" indent="0" algn="l" defTabSz="844550">
            <a:lnSpc>
              <a:spcPct val="90000"/>
            </a:lnSpc>
            <a:spcBef>
              <a:spcPct val="0"/>
            </a:spcBef>
            <a:spcAft>
              <a:spcPct val="35000"/>
            </a:spcAft>
            <a:buNone/>
          </a:pPr>
          <a:r>
            <a:rPr lang="es-ES" sz="1900" b="0" kern="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La adopción urgente de prácticas sostenibles, la reutilización y el reciclaje son esenciales para mitigar estos problemas.</a:t>
          </a:r>
        </a:p>
      </dsp:txBody>
      <dsp:txXfrm rot="-5400000">
        <a:off x="2271515" y="946020"/>
        <a:ext cx="1787448" cy="2891576"/>
      </dsp:txXfrm>
    </dsp:sp>
    <dsp:sp modelId="{2DE941A0-5F6F-43A4-B486-486B4AD93922}">
      <dsp:nvSpPr>
        <dsp:cNvPr id="0" name=""/>
        <dsp:cNvSpPr/>
      </dsp:nvSpPr>
      <dsp:spPr>
        <a:xfrm>
          <a:off x="1246392" y="0"/>
          <a:ext cx="1964529" cy="1964434"/>
        </a:xfrm>
        <a:prstGeom prst="circularArrow">
          <a:avLst>
            <a:gd name="adj1" fmla="val 12500"/>
            <a:gd name="adj2" fmla="val 1142322"/>
            <a:gd name="adj3" fmla="val 20457678"/>
            <a:gd name="adj4" fmla="val 10800000"/>
            <a:gd name="adj5" fmla="val 125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C473D-8547-43B4-83D9-2859BFBC541C}">
      <dsp:nvSpPr>
        <dsp:cNvPr id="0" name=""/>
        <dsp:cNvSpPr/>
      </dsp:nvSpPr>
      <dsp:spPr>
        <a:xfrm rot="10800000">
          <a:off x="1246392" y="2818702"/>
          <a:ext cx="1964529" cy="1964434"/>
        </a:xfrm>
        <a:prstGeom prst="circularArrow">
          <a:avLst>
            <a:gd name="adj1" fmla="val 12500"/>
            <a:gd name="adj2" fmla="val 1142322"/>
            <a:gd name="adj3" fmla="val 20457678"/>
            <a:gd name="adj4" fmla="val 10800000"/>
            <a:gd name="adj5" fmla="val 12500"/>
          </a:avLst>
        </a:prstGeom>
        <a:solidFill>
          <a:schemeClr val="accent3">
            <a:shade val="80000"/>
            <a:hueOff val="-76829"/>
            <a:satOff val="-10673"/>
            <a:lumOff val="321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1T08:13:31.698"/>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213 445,'5'4,"1"6,-1 6,0 5,-2 2,-1 3,-1 0,-1 1,0 0,0 0,0 0,0-1,-1 0,1 0,0 0,0 0,0 0,0 0,0 0,0 0,0 0,0 0,0 0,0-1,5-3,1-2,0 0,-2 2,0 0,-2 2,3 1,1 1,0-1,-2 2,-1-1,3 0,1 0,-1 0,-2 0,3-4,1-2,-2 0,3 2,0 0,-1 2,-3 1,-2 0,-1 1,-1 1,3 3,2 2,3 0,2 3,-3 0,3-2,-1-1,-2-3,-2 4,-3-1,3 0,1-2,-2-1,4 3,-1 0,4 0,-1-2,2-5,4-4,2-4,4-1,1-3,-2 0,2-1,3-4,1 2,0-1,-1-2,-4 2,2 0,-3 2,0 0,-1-2,2-3,5-3,7-1,2 4,3 0,4-1,-2 0,2 2,-3 0,-4 0,-3-3,0 0,0-3,2 0,0-1,-2 0,-2 0,-7-5,-3-1,-5-4,-2-1,-2-3,0-2,-2-5,-3-1,-2-7,-3-3,-2-4,0-6,-2 1,-4-2,-5-6,-11-1,-6-8,-7-8,-2-5,1-1,-3 9,1 5,2 5,3 2,7 5,3 2,5 3,6 1,5-2,3 2,-2-2,-1-2,2 2,0 0,2 2,1 3,0 4,5 8,7 7,5 3,4 0,4-2,-3-3,0-3,0-5,-3-7,0-3,-3-3,-4 1,-5-1,-2-3,-2 1,-7 5,-6 3,-5 4,-6 3,-6 1,-8 1,-7 1,0 0,-2 0,-2-5,3-2,-1 5,0-1,-2-2,-2 1,3 5,5 7,1 1,2 4,4 4,3 3,-2 3,-5 1,1 2,-3-1,-3 10,1 11,-1 11,-2 5,-2 5,2 3,1 4,2-3,5 1,4 0,3-3,7-1,7 6,6 0,6-1,2 1,7-4,2 0,0 0,3-6,0-7,-2-8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0-21T08:13:36.766"/>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293 669,'5'0,"5"0,11 0,9 0,5 0,1 0,3 5,-1 1,-3 3,-2 6,2 4,-1-1,-6 1,-4-3,-1-4,0-4,1-4,0-2,0-1,1-2,1 1,0-1,-5 5,8 1,4 4,3 1,-2 3,-4 0,-2-4,-6 3,-7 2,-10 5,-15-2,-10 5,-11 3,-17-2,-14-1,-5 0,-5-3,2-1,8 1,5-3,4-4,7-4,20-3,18-3,20-1,17-2,7 0,7 1,5-5,7-11,-1-10,-1-11,-5-2,-7-5,-5-2,-9 1,-9 0,-8-1,-10 2,-13 1,-14-2,-7-2,-6 3,-5 4,-4 10,2 9,1 3,-2 6,0 4,-7 4,-1 2,3 7,-1 15,-2 13,1 14,1 12,4 6,8 8,5 6,10 2,9-4,8-1,5-5,4-11,2-10,5-14,6-13,10-7,6-5,2 0,4-3,7-2,4-2,7-11,5-17,1-18,-1-23,-5-20,-8-7,-10 7,-12 10,-9 12,-7 13,-9 15,-13 14,-12 14,-11 26,-7 32,-4 39,1 34,0 27,5 14,9-3,11-20,9-26,8-28,8-29,10-24,11-14,11-11,4-7,5-3,-1-7,-3-20,-3-36,-3-24,-8-21,-2-17,-6 7,-5 11,-5 15,-3 19,-2 12,-6 18,-6 15,-2 17,2 15,2 15,3 10,3 8,1 2,2 3,0 8,1 0,-1 0,1 1,3-9,7-11,1-16,-2-19,-11-17,-10-6,-7-2,-6 4,-2 5,-6 16,-7 22,-4 20,-5 22,-3 10,8 5,6 0,10-5,9-9,8-12,14-8,11-12,12-7,10-6,3-7,4-17,-2-17,-7-22,-10-24,-5-22,-5-14,-6-1,-5 4,-2 16,-2 18,0 16,-2 14,1 9,-4 9,-1 18,0 22,1 18,2 6,1 5,1 0,0-5,1-5,1-13,-1-19,-4-28,-11-37,-7-26,-8-11,-4 6,0 15,5 15,3 14,-2 10,-6 12,-1 14,-3 18,-5 26,6 24,9 25,9 12,8-2,5-7,5-10,6-12,7-18,5-16,5-13,3-5,1-5,6 2,5-1,2-1,2-7,4-11,2-9,-2-9,0-8,2-7,0-5,-2 3,-4-1,-10 5,-10 4,-9 5,-6 3,-8-1,-9 5,-6 6,-6 12,-7 20,-2 22,-1 14,-4 12,5 9,3 2,7-6,7-10,6-10,9-12,9-7,16-8,12-11,10-34,-4-37,-9-40,-11-31,-8-25,-3 2,-4 15,-2 24,-3 22,-2 25,-10 19,-8 19,-5 16,-8 15,-3 18,4 14,2 8,2 6,5 0,5-2,11-4,9-8,1-4,-6 11,-8 31,-10 43,-12 39,-4 34,-2 17,6 5,8-27,7-40,16-39,20-31,16-27,10-25,6-37,-1-54,-10-59,-4-50,-7-38,-10-20,-8-1,-15 21,-11 25,-5 37,-2 38,-3 35,-1 33,2 21,1 16,0 12,-1 6,-1 4,-6 5,-6 5,-2 10,1 9,2 8,3 1,6 3,3 2,6-2,4-1,6-2,3-1,2-2,1-3,1-4,1-3,3-5,6-8,5-7,5-4,3-3,2-2,5-1,6-1,1 1,4 0,-2 0,1-4,3-5,3-11,-7-5,-10 6,-10 15,-9 12,-6 11,-4 5,-2 4,4 2,1 0,4 4,1 1,-1 3,-2 0,-2 3,2 3,1 2,-1 0,-2-5,-5-9,-3-9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2654BE-D165-46FB-BAC0-753EEC3C49D4}" type="datetimeFigureOut">
              <a:t>24/10/2025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9AB36-F0D7-4861-A311-1B1568121C1A}" type="slidenum">
              <a:t>‹Nº›</a:t>
            </a:fld>
            <a:endParaRPr lang="en-US"/>
          </a:p>
        </p:txBody>
      </p:sp>
    </p:spTree>
    <p:extLst>
      <p:ext uri="{BB962C8B-B14F-4D97-AF65-F5344CB8AC3E}">
        <p14:creationId xmlns:p14="http://schemas.microsoft.com/office/powerpoint/2010/main" val="1442184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AI-generated content may be incorrect.
---
</a:t>
            </a:r>
          </a:p>
        </p:txBody>
      </p:sp>
      <p:sp>
        <p:nvSpPr>
          <p:cNvPr id="4" name="Slide Number Placeholder 3"/>
          <p:cNvSpPr>
            <a:spLocks noGrp="1"/>
          </p:cNvSpPr>
          <p:nvPr>
            <p:ph type="sldNum" sz="quarter" idx="5"/>
          </p:nvPr>
        </p:nvSpPr>
        <p:spPr/>
        <p:txBody>
          <a:bodyPr/>
          <a:lstStyle/>
          <a:p>
            <a:fld id="{E02B5C3C-F55A-4A06-8D1C-7414FAFBF3C8}" type="slidenum">
              <a:t>1</a:t>
            </a:fld>
            <a:endParaRPr lang="en-US"/>
          </a:p>
        </p:txBody>
      </p:sp>
    </p:spTree>
    <p:extLst>
      <p:ext uri="{BB962C8B-B14F-4D97-AF65-F5344CB8AC3E}">
        <p14:creationId xmlns:p14="http://schemas.microsoft.com/office/powerpoint/2010/main" val="1339696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Soluciones circulares, ¿Por qué es mejor la economía circular?
</a:t>
            </a:r>
          </a:p>
        </p:txBody>
      </p:sp>
      <p:sp>
        <p:nvSpPr>
          <p:cNvPr id="4" name="Slide Number Placeholder 3"/>
          <p:cNvSpPr>
            <a:spLocks noGrp="1"/>
          </p:cNvSpPr>
          <p:nvPr>
            <p:ph type="sldNum" sz="quarter" idx="5"/>
          </p:nvPr>
        </p:nvSpPr>
        <p:spPr/>
        <p:txBody>
          <a:bodyPr/>
          <a:lstStyle/>
          <a:p>
            <a:fld id="{E02B5C3C-F55A-4A06-8D1C-7414FAFBF3C8}" type="slidenum">
              <a:t>15</a:t>
            </a:fld>
            <a:endParaRPr lang="en-US"/>
          </a:p>
        </p:txBody>
      </p:sp>
    </p:spTree>
    <p:extLst>
      <p:ext uri="{BB962C8B-B14F-4D97-AF65-F5344CB8AC3E}">
        <p14:creationId xmlns:p14="http://schemas.microsoft.com/office/powerpoint/2010/main" val="4016744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Las soluciones circulares son acciones concretas que permiten reducir la generación de residuos y aprovechar mejor los recursos disponibles. Entre ellas se encuentran la reutilización de materiales y productos, el diseño para el reciclaje y la larga duración, la reducción del consumo innecesario y la transformación de residuos en recursos útiles. Estas prácticas pueden aplicarse en el hogar, en el centro educativo y en la comunidad. Por ejemplo, reutilizar envases, reparar objetos antes de desecharlos, separar correctamente los residuos y participar en campañas de sensibilización. En el contexto del proyecto Aulas LIBERA, el alumnado tiene la oportunidad de diseñar e implementar soluciones circulares que generen un impacto positivo en su entorno, demostrando que el cambio es posible y necesario.
</a:t>
            </a:r>
          </a:p>
        </p:txBody>
      </p:sp>
      <p:sp>
        <p:nvSpPr>
          <p:cNvPr id="4" name="Slide Number Placeholder 3"/>
          <p:cNvSpPr>
            <a:spLocks noGrp="1"/>
          </p:cNvSpPr>
          <p:nvPr>
            <p:ph type="sldNum" sz="quarter" idx="5"/>
          </p:nvPr>
        </p:nvSpPr>
        <p:spPr/>
        <p:txBody>
          <a:bodyPr/>
          <a:lstStyle/>
          <a:p>
            <a:fld id="{E02B5C3C-F55A-4A06-8D1C-7414FAFBF3C8}" type="slidenum">
              <a:t>16</a:t>
            </a:fld>
            <a:endParaRPr lang="en-US"/>
          </a:p>
        </p:txBody>
      </p:sp>
    </p:spTree>
    <p:extLst>
      <p:ext uri="{BB962C8B-B14F-4D97-AF65-F5344CB8AC3E}">
        <p14:creationId xmlns:p14="http://schemas.microsoft.com/office/powerpoint/2010/main" val="2282433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La economía circular es mejor que el modelo lineal por múltiples razones. En primer lugar, reduce significativamente la generación de residuos, lo que contribuye a la protección del medio ambiente. En segundo lugar, promueve la reutilización y el reciclaje, disminuyendo la necesidad de extraer nuevos recursos naturales. En tercer lugar, fomenta la innovación y el empleo verde, generando oportunidades económicas sostenibles. Además, impulsa un consumo responsable y consciente, en el que las personas valoran más los productos duraderos y funcionales. Este modelo también fortalece la resiliencia de las comunidades frente a crisis ambientales y económicas. Adoptar la economía circular es apostar por un futuro más justo, saludable y equilibrado para todos.
</a:t>
            </a:r>
          </a:p>
        </p:txBody>
      </p:sp>
      <p:sp>
        <p:nvSpPr>
          <p:cNvPr id="4" name="Slide Number Placeholder 3"/>
          <p:cNvSpPr>
            <a:spLocks noGrp="1"/>
          </p:cNvSpPr>
          <p:nvPr>
            <p:ph type="sldNum" sz="quarter" idx="5"/>
          </p:nvPr>
        </p:nvSpPr>
        <p:spPr/>
        <p:txBody>
          <a:bodyPr/>
          <a:lstStyle/>
          <a:p>
            <a:fld id="{E02B5C3C-F55A-4A06-8D1C-7414FAFBF3C8}" type="slidenum">
              <a:t>17</a:t>
            </a:fld>
            <a:endParaRPr lang="en-US"/>
          </a:p>
        </p:txBody>
      </p:sp>
    </p:spTree>
    <p:extLst>
      <p:ext uri="{BB962C8B-B14F-4D97-AF65-F5344CB8AC3E}">
        <p14:creationId xmlns:p14="http://schemas.microsoft.com/office/powerpoint/2010/main" val="314799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¿Qué podemos hacer como ciudadanía?, Juntos por nuestro propio bien
</a:t>
            </a:r>
          </a:p>
        </p:txBody>
      </p:sp>
      <p:sp>
        <p:nvSpPr>
          <p:cNvPr id="4" name="Slide Number Placeholder 3"/>
          <p:cNvSpPr>
            <a:spLocks noGrp="1"/>
          </p:cNvSpPr>
          <p:nvPr>
            <p:ph type="sldNum" sz="quarter" idx="5"/>
          </p:nvPr>
        </p:nvSpPr>
        <p:spPr/>
        <p:txBody>
          <a:bodyPr/>
          <a:lstStyle/>
          <a:p>
            <a:fld id="{E02B5C3C-F55A-4A06-8D1C-7414FAFBF3C8}" type="slidenum">
              <a:t>18</a:t>
            </a:fld>
            <a:endParaRPr lang="en-US"/>
          </a:p>
        </p:txBody>
      </p:sp>
    </p:spTree>
    <p:extLst>
      <p:ext uri="{BB962C8B-B14F-4D97-AF65-F5344CB8AC3E}">
        <p14:creationId xmlns:p14="http://schemas.microsoft.com/office/powerpoint/2010/main" val="1194364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Como ciudadanía, tenemos un papel fundamental en la transición hacia la economía circular. Podemos comenzar evitando productos de un solo uso, como bolsas plásticas, botellas y envases desechables. También es importante reutilizar y reparar objetos antes de desecharlos, lo que prolonga su vida útil y reduce la demanda de nuevos productos. Separar correctamente los residuos y participar en programas de reciclaje contribuye a cerrar el ciclo de los materiales. Además, involucrarse en iniciativas como Aulas LIBERA permite aprender, actuar y generar un impacto real en el entorno. Cada acción cuenta, y el compromiso colectivo es clave para construir un futuro más sostenible y justo.
</a:t>
            </a:r>
          </a:p>
        </p:txBody>
      </p:sp>
      <p:sp>
        <p:nvSpPr>
          <p:cNvPr id="4" name="Slide Number Placeholder 3"/>
          <p:cNvSpPr>
            <a:spLocks noGrp="1"/>
          </p:cNvSpPr>
          <p:nvPr>
            <p:ph type="sldNum" sz="quarter" idx="5"/>
          </p:nvPr>
        </p:nvSpPr>
        <p:spPr/>
        <p:txBody>
          <a:bodyPr/>
          <a:lstStyle/>
          <a:p>
            <a:fld id="{E02B5C3C-F55A-4A06-8D1C-7414FAFBF3C8}" type="slidenum">
              <a:t>19</a:t>
            </a:fld>
            <a:endParaRPr lang="en-US"/>
          </a:p>
        </p:txBody>
      </p:sp>
    </p:spTree>
    <p:extLst>
      <p:ext uri="{BB962C8B-B14F-4D97-AF65-F5344CB8AC3E}">
        <p14:creationId xmlns:p14="http://schemas.microsoft.com/office/powerpoint/2010/main" val="407395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La economía circular no es solo una alternativa, es una necesidad urgente para garantizar nuestro bienestar y el del planeta. Actuar de forma responsable y consciente en el consumo, reutilizar materiales, reducir residuos y participar en proyectos comunitarios son pasos esenciales para lograrlo. En el aula, en casa y en la comunidad, cada persona puede contribuir al cambio. La educación ambiental, como la que promueve Aulas LIBERA, inspira a las nuevas generaciones a tomar decisiones informadas y a liderar iniciativas sostenibles. Juntos, podemos transformar nuestro entorno y dejar una huella positiva. Reutilizar no es solo una opción, es una forma de cuidar lo que amamos.
</a:t>
            </a:r>
          </a:p>
        </p:txBody>
      </p:sp>
      <p:sp>
        <p:nvSpPr>
          <p:cNvPr id="4" name="Slide Number Placeholder 3"/>
          <p:cNvSpPr>
            <a:spLocks noGrp="1"/>
          </p:cNvSpPr>
          <p:nvPr>
            <p:ph type="sldNum" sz="quarter" idx="5"/>
          </p:nvPr>
        </p:nvSpPr>
        <p:spPr/>
        <p:txBody>
          <a:bodyPr/>
          <a:lstStyle/>
          <a:p>
            <a:fld id="{E02B5C3C-F55A-4A06-8D1C-7414FAFBF3C8}" type="slidenum">
              <a:t>20</a:t>
            </a:fld>
            <a:endParaRPr lang="en-US"/>
          </a:p>
        </p:txBody>
      </p:sp>
    </p:spTree>
    <p:extLst>
      <p:ext uri="{BB962C8B-B14F-4D97-AF65-F5344CB8AC3E}">
        <p14:creationId xmlns:p14="http://schemas.microsoft.com/office/powerpoint/2010/main" val="3179616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49A5C-5EB7-4431-A25E-1862B5870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027A2-2BB4-0835-2CDE-AFC05B92C4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C18FAF-F0AF-C579-DFF5-A12C816B06AE}"/>
              </a:ext>
            </a:extLst>
          </p:cNvPr>
          <p:cNvSpPr>
            <a:spLocks noGrp="1"/>
          </p:cNvSpPr>
          <p:nvPr>
            <p:ph type="body" idx="1"/>
          </p:nvPr>
        </p:nvSpPr>
        <p:spPr/>
        <p:txBody>
          <a:bodyPr/>
          <a:lstStyle/>
          <a:p>
            <a:r>
              <a:rPr lang="en-US"/>
              <a:t>AI-generated content may be incorrect.
---
</a:t>
            </a:r>
          </a:p>
        </p:txBody>
      </p:sp>
      <p:sp>
        <p:nvSpPr>
          <p:cNvPr id="4" name="Slide Number Placeholder 3">
            <a:extLst>
              <a:ext uri="{FF2B5EF4-FFF2-40B4-BE49-F238E27FC236}">
                <a16:creationId xmlns:a16="http://schemas.microsoft.com/office/drawing/2014/main" id="{90186127-F2E6-9033-44B8-715F70F97ADB}"/>
              </a:ext>
            </a:extLst>
          </p:cNvPr>
          <p:cNvSpPr>
            <a:spLocks noGrp="1"/>
          </p:cNvSpPr>
          <p:nvPr>
            <p:ph type="sldNum" sz="quarter" idx="5"/>
          </p:nvPr>
        </p:nvSpPr>
        <p:spPr/>
        <p:txBody>
          <a:bodyPr/>
          <a:lstStyle/>
          <a:p>
            <a:fld id="{E02B5C3C-F55A-4A06-8D1C-7414FAFBF3C8}" type="slidenum">
              <a:t>22</a:t>
            </a:fld>
            <a:endParaRPr lang="en-US"/>
          </a:p>
        </p:txBody>
      </p:sp>
    </p:spTree>
    <p:extLst>
      <p:ext uri="{BB962C8B-B14F-4D97-AF65-F5344CB8AC3E}">
        <p14:creationId xmlns:p14="http://schemas.microsoft.com/office/powerpoint/2010/main" val="75281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¿Qué es la economía circular?, Economía lineal vs. Economía circular
</a:t>
            </a:r>
          </a:p>
        </p:txBody>
      </p:sp>
      <p:sp>
        <p:nvSpPr>
          <p:cNvPr id="4" name="Slide Number Placeholder 3"/>
          <p:cNvSpPr>
            <a:spLocks noGrp="1"/>
          </p:cNvSpPr>
          <p:nvPr>
            <p:ph type="sldNum" sz="quarter" idx="5"/>
          </p:nvPr>
        </p:nvSpPr>
        <p:spPr/>
        <p:txBody>
          <a:bodyPr/>
          <a:lstStyle/>
          <a:p>
            <a:fld id="{E02B5C3C-F55A-4A06-8D1C-7414FAFBF3C8}" type="slidenum">
              <a:t>2</a:t>
            </a:fld>
            <a:endParaRPr lang="en-US"/>
          </a:p>
        </p:txBody>
      </p:sp>
    </p:spTree>
    <p:extLst>
      <p:ext uri="{BB962C8B-B14F-4D97-AF65-F5344CB8AC3E}">
        <p14:creationId xmlns:p14="http://schemas.microsoft.com/office/powerpoint/2010/main" val="329726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La economía circular es un modelo de producción y consumo que busca reducir al mínimo la generación de residuos y mantener los recursos en uso durante el mayor tiempo posible. A diferencia del modelo tradicional lineal, que sigue la secuencia de extraer, producir, usar y desechar, la economía circular propone un ciclo continuo en el que los productos se diseñan para ser reutilizados, reciclados y rediseñados. Este enfoque permite aprovechar mejor los materiales, disminuir la presión sobre el medio ambiente y fomentar prácticas sostenibles en todos los niveles de la sociedad. En el contexto educativo, este modelo ofrece una oportunidad para que el alumnado comprenda la importancia de transformar sus hábitos de consumo y se convierta en agente de cambio.
</a:t>
            </a:r>
          </a:p>
        </p:txBody>
      </p:sp>
      <p:sp>
        <p:nvSpPr>
          <p:cNvPr id="4" name="Slide Number Placeholder 3"/>
          <p:cNvSpPr>
            <a:spLocks noGrp="1"/>
          </p:cNvSpPr>
          <p:nvPr>
            <p:ph type="sldNum" sz="quarter" idx="5"/>
          </p:nvPr>
        </p:nvSpPr>
        <p:spPr/>
        <p:txBody>
          <a:bodyPr/>
          <a:lstStyle/>
          <a:p>
            <a:fld id="{E02B5C3C-F55A-4A06-8D1C-7414FAFBF3C8}" type="slidenum">
              <a:t>3</a:t>
            </a:fld>
            <a:endParaRPr lang="en-US"/>
          </a:p>
        </p:txBody>
      </p:sp>
    </p:spTree>
    <p:extLst>
      <p:ext uri="{BB962C8B-B14F-4D97-AF65-F5344CB8AC3E}">
        <p14:creationId xmlns:p14="http://schemas.microsoft.com/office/powerpoint/2010/main" val="188799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La economía lineal se basa en un sistema de producción que comienza con la extracción de recursos, continúa con la fabricación de productos, su uso y finalmente su eliminación como residuos. Este modelo ha sido dominante durante décadas, pero ha demostrado ser insostenible debido al agotamiento de recursos naturales y la acumulación de desechos. En contraste, la economía circular propone un enfoque regenerativo en el que los productos se diseñan para tener múltiples vidas. Se promueve la reutilización, el reciclaje y la reparación, lo que permite cerrar el ciclo de los materiales y reducir significativamente el impacto ambiental. Esta comparativa evidencia que el modelo circular no solo es más eficiente, sino también más respetuoso con el planeta y con las generaciones futuras.
</a:t>
            </a:r>
          </a:p>
        </p:txBody>
      </p:sp>
      <p:sp>
        <p:nvSpPr>
          <p:cNvPr id="4" name="Slide Number Placeholder 3"/>
          <p:cNvSpPr>
            <a:spLocks noGrp="1"/>
          </p:cNvSpPr>
          <p:nvPr>
            <p:ph type="sldNum" sz="quarter" idx="5"/>
          </p:nvPr>
        </p:nvSpPr>
        <p:spPr/>
        <p:txBody>
          <a:bodyPr/>
          <a:lstStyle/>
          <a:p>
            <a:fld id="{E02B5C3C-F55A-4A06-8D1C-7414FAFBF3C8}" type="slidenum">
              <a:t>4</a:t>
            </a:fld>
            <a:endParaRPr lang="en-US"/>
          </a:p>
        </p:txBody>
      </p:sp>
    </p:spTree>
    <p:extLst>
      <p:ext uri="{BB962C8B-B14F-4D97-AF65-F5344CB8AC3E}">
        <p14:creationId xmlns:p14="http://schemas.microsoft.com/office/powerpoint/2010/main" val="36458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¿Qué es la basuraleza?, Impactos de la basuraleza
</a:t>
            </a:r>
          </a:p>
        </p:txBody>
      </p:sp>
      <p:sp>
        <p:nvSpPr>
          <p:cNvPr id="4" name="Slide Number Placeholder 3"/>
          <p:cNvSpPr>
            <a:spLocks noGrp="1"/>
          </p:cNvSpPr>
          <p:nvPr>
            <p:ph type="sldNum" sz="quarter" idx="5"/>
          </p:nvPr>
        </p:nvSpPr>
        <p:spPr/>
        <p:txBody>
          <a:bodyPr/>
          <a:lstStyle/>
          <a:p>
            <a:fld id="{E02B5C3C-F55A-4A06-8D1C-7414FAFBF3C8}" type="slidenum">
              <a:t>7</a:t>
            </a:fld>
            <a:endParaRPr lang="en-US"/>
          </a:p>
        </p:txBody>
      </p:sp>
    </p:spTree>
    <p:extLst>
      <p:ext uri="{BB962C8B-B14F-4D97-AF65-F5344CB8AC3E}">
        <p14:creationId xmlns:p14="http://schemas.microsoft.com/office/powerpoint/2010/main" val="117261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La basuraleza es el término que se utiliza para describir los residuos generados por el ser humano que acaban abandonados en entornos naturales. Estos desechos incluyen plásticos, latas, colillas, envases y otros materiales que contaminan paisajes, ríos, bosques y mares. La presencia de basuraleza es un reflejo del modelo de consumo desmedido y de la falta de conciencia ambiental. Además de ser un problema estético, representa una amenaza real para la biodiversidad, la salud humana y el equilibrio ecológico. En el marco del proyecto Aulas LIBERA, se busca que el alumnado identifique este problema en su entorno y reflexione sobre sus causas y posibles soluciones desde la economía circular.
</a:t>
            </a:r>
          </a:p>
        </p:txBody>
      </p:sp>
      <p:sp>
        <p:nvSpPr>
          <p:cNvPr id="4" name="Slide Number Placeholder 3"/>
          <p:cNvSpPr>
            <a:spLocks noGrp="1"/>
          </p:cNvSpPr>
          <p:nvPr>
            <p:ph type="sldNum" sz="quarter" idx="5"/>
          </p:nvPr>
        </p:nvSpPr>
        <p:spPr/>
        <p:txBody>
          <a:bodyPr/>
          <a:lstStyle/>
          <a:p>
            <a:fld id="{E02B5C3C-F55A-4A06-8D1C-7414FAFBF3C8}" type="slidenum">
              <a:t>8</a:t>
            </a:fld>
            <a:endParaRPr lang="en-US"/>
          </a:p>
        </p:txBody>
      </p:sp>
    </p:spTree>
    <p:extLst>
      <p:ext uri="{BB962C8B-B14F-4D97-AF65-F5344CB8AC3E}">
        <p14:creationId xmlns:p14="http://schemas.microsoft.com/office/powerpoint/2010/main" val="75198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La basuraleza tiene múltiples impactos negativos en el medio ambiente, la fauna y la salud humana. En primer lugar, los animales pueden ingerir residuos o quedar atrapados en ellos, lo que provoca lesiones, enfermedades e incluso la muerte. En segundo lugar, la contaminación de suelos y aguas afecta la calidad de los ecosistemas y dificulta la regeneración natural. En tercer lugar, los microplásticos presentes en alimentos y agua representan un riesgo para la salud de las personas, generando problemas digestivos y hormonales. Finalmente, la acumulación de residuos en espacios públicos y naturales deteriora la calidad de vida y la percepción del entorno. Estos efectos evidencian la urgencia de adoptar modelos sostenibles como la economía circular para revertir esta situación.
</a:t>
            </a:r>
          </a:p>
        </p:txBody>
      </p:sp>
      <p:sp>
        <p:nvSpPr>
          <p:cNvPr id="4" name="Slide Number Placeholder 3"/>
          <p:cNvSpPr>
            <a:spLocks noGrp="1"/>
          </p:cNvSpPr>
          <p:nvPr>
            <p:ph type="sldNum" sz="quarter" idx="5"/>
          </p:nvPr>
        </p:nvSpPr>
        <p:spPr/>
        <p:txBody>
          <a:bodyPr/>
          <a:lstStyle/>
          <a:p>
            <a:fld id="{E02B5C3C-F55A-4A06-8D1C-7414FAFBF3C8}" type="slidenum">
              <a:t>11</a:t>
            </a:fld>
            <a:endParaRPr lang="en-US"/>
          </a:p>
        </p:txBody>
      </p:sp>
    </p:spTree>
    <p:extLst>
      <p:ext uri="{BB962C8B-B14F-4D97-AF65-F5344CB8AC3E}">
        <p14:creationId xmlns:p14="http://schemas.microsoft.com/office/powerpoint/2010/main" val="3347174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This slide references information from the following file: https://seobirdlifeesp-my.sharepoint.com/personal/lbenitez_seo_org/_layouts/15/download.aspx?UniqueId=5fce8dee-2f51-4a9b-81e5-97e31debce9c&amp;Translate=false&amp;tempauth=v1.eyJzaXRlaWQiOiIwYmNlNDFjNS1hYzI4LTQ5MWQtYTc5Yi00OTFiMTkyZDEyMDEiLCJhcHBfZGlzcGxheW5hbWUiOiJPZmZpY2UgMzY1IFNlYXJjaCBTZXJ2aWNlIiwiYXBwaWQiOiI2NmE4ODc1Ny0yNThjLTRjNzItODkzYy0zZThiZWQ0ZDY4OTkiLCJhdWQiOiIwMDAwMDAwMy0wMDAwLTBmZjEtY2UwMC0wMDAwMDAwMDAwMDAvc2VvYmlyZGxpZmVlc3AtbXkuc2hhcmVwb2ludC5jb21ANTQyZGIxNGItMDU1Ni00MmJiLTk4ZmItM2EwNTliZjU2YThkIiwiZXhwIjoiMTc1NjI4NTAxMSJ9.CkAKDGVudHJhX2NsYWltcxIwQ05ydnVzVUdFQUFhRmxSTlV6Sm1USG8yTnpCRFdIVkxOVzlqUnpSdFFVRXFBQT09CjIKCmFjdG9yYXBwaWQSJDAwMDAwMDAzLTAwMDAtMDAwMC1jMDAwLTAwMDAwMDAwMDAwMAoKCgRzbmlkEgI2NBILCNC03I2q0rI-EAUaDjIwLjE5MC4xNjAuMTY0KixLSFNwZ1pLN0ROdDZpeDZBVXF5YU5rVUZwTWZLY3FEbzhlQzlsWldEM3Y0PTCaATgBQhChv8tHCCAA0MSLugw0wXeoShBoYXNoZWRwcm9vZnRva2VuUhJbImttc2kiLCJkdmNfY21wIl1qJDAwNjAyOTQ5LTQ1ODEtMWNjMy00NjM4LWNmMmMwNzc1NThiYXIpMGguZnxtZW1iZXJzaGlwfDEwMDMyMDAxMGNhMjU3MzVAbGl2ZS5jb216ATKCARIJS7EtVFYFu0IRmPs6BZv1ao2SAQVMYXVyYZoBCEJlbsOtdGV6ogEQbGJlbml0ZXpAc2VvLm9yZ6oBEDEwMDMyMDAxMENBMjU3MzWyATpncm91cC5yZWFkIGFsbGZpbGVzLnJlYWQgYWxscHJvZmlsZXMucmVhZCBhbGxwcm9maWxlcy5yZWFkyAEB.TQs4-nM54AJYOIdB1WNvOtFVsrpV8vnCOxtIhca443k&amp;ApiVersion=2.0&amp;web=1
¿Qué pasaría si seguimos así?
</a:t>
            </a:r>
          </a:p>
        </p:txBody>
      </p:sp>
      <p:sp>
        <p:nvSpPr>
          <p:cNvPr id="4" name="Slide Number Placeholder 3"/>
          <p:cNvSpPr>
            <a:spLocks noGrp="1"/>
          </p:cNvSpPr>
          <p:nvPr>
            <p:ph type="sldNum" sz="quarter" idx="5"/>
          </p:nvPr>
        </p:nvSpPr>
        <p:spPr/>
        <p:txBody>
          <a:bodyPr/>
          <a:lstStyle/>
          <a:p>
            <a:fld id="{E02B5C3C-F55A-4A06-8D1C-7414FAFBF3C8}" type="slidenum">
              <a:t>12</a:t>
            </a:fld>
            <a:endParaRPr lang="en-US"/>
          </a:p>
        </p:txBody>
      </p:sp>
    </p:spTree>
    <p:extLst>
      <p:ext uri="{BB962C8B-B14F-4D97-AF65-F5344CB8AC3E}">
        <p14:creationId xmlns:p14="http://schemas.microsoft.com/office/powerpoint/2010/main" val="1672719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02B5C3C-F55A-4A06-8D1C-7414FAFBF3C8}" type="slidenum">
              <a:t>13</a:t>
            </a:fld>
            <a:endParaRPr lang="en-US"/>
          </a:p>
        </p:txBody>
      </p:sp>
    </p:spTree>
    <p:extLst>
      <p:ext uri="{BB962C8B-B14F-4D97-AF65-F5344CB8AC3E}">
        <p14:creationId xmlns:p14="http://schemas.microsoft.com/office/powerpoint/2010/main" val="3480073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27590697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10/24/2025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4139094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10/24/2025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201175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654026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355878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089495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50038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93040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817726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320988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526245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396447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113613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10/24/2025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2945207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839809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10/24/2025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726064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81700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10/24/2025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339906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879859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10/24/2025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2951487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78826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3962751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25186437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92191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10/24/2025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69217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10/24/2025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4239571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10/24/2025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336733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835153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586386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100537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10/24/2025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0720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10/24/2025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8900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10/24/2025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‹Nº›</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096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607878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10/24/2025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‹Nº›</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533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10/24/2025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‹Nº›</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710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10/24/2025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‹Nº›</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9425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2310770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628750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10/24/2025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311035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10/24/2025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171523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10/24/2025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904605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10/24/2025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869425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10/24/2025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3693563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762815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10/24/2025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297379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411325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10/24/2025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‹Nº›</a:t>
            </a:fld>
            <a:endParaRPr lang="en-US" dirty="0"/>
          </a:p>
        </p:txBody>
      </p:sp>
    </p:spTree>
    <p:extLst>
      <p:ext uri="{BB962C8B-B14F-4D97-AF65-F5344CB8AC3E}">
        <p14:creationId xmlns:p14="http://schemas.microsoft.com/office/powerpoint/2010/main" val="1096448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1092866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10/24/2025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21911317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5" orient="horz" pos="2160" userDrawn="1">
          <p15:clr>
            <a:srgbClr val="FBAE40"/>
          </p15:clr>
        </p15:guide>
        <p15:guide id="6"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10/24/2025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‹Nº›</a:t>
            </a:fld>
            <a:endParaRPr lang="en-US" dirty="0"/>
          </a:p>
        </p:txBody>
      </p:sp>
    </p:spTree>
    <p:extLst>
      <p:ext uri="{BB962C8B-B14F-4D97-AF65-F5344CB8AC3E}">
        <p14:creationId xmlns:p14="http://schemas.microsoft.com/office/powerpoint/2010/main" val="39830374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10/24/2025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‹Nº›</a:t>
            </a:fld>
            <a:endParaRPr lang="en-US" dirty="0"/>
          </a:p>
        </p:txBody>
      </p:sp>
    </p:spTree>
    <p:extLst>
      <p:ext uri="{BB962C8B-B14F-4D97-AF65-F5344CB8AC3E}">
        <p14:creationId xmlns:p14="http://schemas.microsoft.com/office/powerpoint/2010/main" val="16349439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A1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10/24/2025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‹Nº›</a:t>
            </a:fld>
            <a:endParaRPr lang="en-US" dirty="0"/>
          </a:p>
        </p:txBody>
      </p:sp>
    </p:spTree>
    <p:extLst>
      <p:ext uri="{BB962C8B-B14F-4D97-AF65-F5344CB8AC3E}">
        <p14:creationId xmlns:p14="http://schemas.microsoft.com/office/powerpoint/2010/main" val="3599920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userDrawn="1">
          <p15:clr>
            <a:srgbClr val="F26B43"/>
          </p15:clr>
        </p15:guide>
        <p15:guide id="6"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3.png"/><Relationship Id="rId5" Type="http://schemas.openxmlformats.org/officeDocument/2006/relationships/image" Target="../media/image3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diferencias.wiki/diferencia-entre-sostenible-renovable/" TargetMode="External"/><Relationship Id="rId7" Type="http://schemas.openxmlformats.org/officeDocument/2006/relationships/diagramColors" Target="../diagrams/colors5.xml"/><Relationship Id="rId2" Type="http://schemas.openxmlformats.org/officeDocument/2006/relationships/image" Target="../media/image41.jpg"/><Relationship Id="rId1" Type="http://schemas.openxmlformats.org/officeDocument/2006/relationships/slideLayout" Target="../slideLayouts/slideLayout28.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31.png"/><Relationship Id="rId4" Type="http://schemas.openxmlformats.org/officeDocument/2006/relationships/diagramData" Target="../diagrams/data5.xm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3.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9.xml"/><Relationship Id="rId6" Type="http://schemas.openxmlformats.org/officeDocument/2006/relationships/image" Target="../media/image13.png"/><Relationship Id="rId5" Type="http://schemas.openxmlformats.org/officeDocument/2006/relationships/image" Target="../media/image45.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13.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0.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5.png"/><Relationship Id="rId5" Type="http://schemas.openxmlformats.org/officeDocument/2006/relationships/image" Target="../media/image31.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55.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hyperlink" Target="https://gs205.scout.es/2021/05/18/seguimos-recogiendo-basura-con-nuestro-apadrinamiento-libera/"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customXml" Target="../ink/ink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13.png"/><Relationship Id="rId5" Type="http://schemas.openxmlformats.org/officeDocument/2006/relationships/image" Target="../media/image63.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customXml" Target="../ink/ink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jpeg"/><Relationship Id="rId7" Type="http://schemas.openxmlformats.org/officeDocument/2006/relationships/image" Target="../media/image16.sv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22.sv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7.jpe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13.png"/><Relationship Id="rId4" Type="http://schemas.openxmlformats.org/officeDocument/2006/relationships/diagramData" Target="../diagrams/data4.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3CADD-859C-625F-C5D5-4096B5861B73}"/>
              </a:ext>
            </a:extLst>
          </p:cNvPr>
          <p:cNvSpPr>
            <a:spLocks noGrp="1"/>
          </p:cNvSpPr>
          <p:nvPr>
            <p:ph type="ctrTitle"/>
          </p:nvPr>
        </p:nvSpPr>
        <p:spPr>
          <a:xfrm>
            <a:off x="429767" y="560770"/>
            <a:ext cx="6705996" cy="3739896"/>
          </a:xfrm>
        </p:spPr>
        <p:txBody>
          <a:bodyPr anchor="t">
            <a:normAutofit/>
          </a:bodyPr>
          <a:lstStyle/>
          <a:p>
            <a:r>
              <a:rPr lang="es-ES" sz="4400" noProof="0" dirty="0">
                <a:latin typeface="Lato" panose="020F0502020204030203" pitchFamily="34" charset="0"/>
                <a:ea typeface="Lato" panose="020F0502020204030203" pitchFamily="34" charset="0"/>
                <a:cs typeface="Lato" panose="020F0502020204030203" pitchFamily="34" charset="0"/>
              </a:rPr>
              <a:t>Aulas Libera PRO: buscando soluciones para un futuro sostenible</a:t>
            </a:r>
          </a:p>
        </p:txBody>
      </p:sp>
      <p:sp>
        <p:nvSpPr>
          <p:cNvPr id="3" name="Subtitle 2">
            <a:extLst>
              <a:ext uri="{FF2B5EF4-FFF2-40B4-BE49-F238E27FC236}">
                <a16:creationId xmlns:a16="http://schemas.microsoft.com/office/drawing/2014/main" id="{B9ED9DB6-9A83-8B98-1B18-556FA54DE00F}"/>
              </a:ext>
            </a:extLst>
          </p:cNvPr>
          <p:cNvSpPr>
            <a:spLocks noGrp="1"/>
          </p:cNvSpPr>
          <p:nvPr>
            <p:ph type="subTitle" idx="1"/>
          </p:nvPr>
        </p:nvSpPr>
        <p:spPr>
          <a:xfrm>
            <a:off x="429767" y="3054193"/>
            <a:ext cx="4206240" cy="1380744"/>
          </a:xfrm>
        </p:spPr>
        <p:txBody>
          <a:bodyPr anchor="b">
            <a:normAutofit/>
          </a:bodyPr>
          <a:lstStyle/>
          <a:p>
            <a:r>
              <a:rPr lang="es-ES" noProof="0" dirty="0">
                <a:latin typeface="Lato" panose="020F0502020204030203" pitchFamily="34" charset="0"/>
                <a:ea typeface="Lato" panose="020F0502020204030203" pitchFamily="34" charset="0"/>
                <a:cs typeface="Lato" panose="020F0502020204030203" pitchFamily="34" charset="0"/>
              </a:rPr>
              <a:t>Proyecto Aulas Libera Fase Pro: Estrategias innovadoras para preservar recursos naturales</a:t>
            </a:r>
          </a:p>
        </p:txBody>
      </p:sp>
      <p:pic>
        <p:nvPicPr>
          <p:cNvPr id="4" name="Imagen 3" descr="Texto&#10;&#10;Descripción generada automáticamente">
            <a:extLst>
              <a:ext uri="{FF2B5EF4-FFF2-40B4-BE49-F238E27FC236}">
                <a16:creationId xmlns:a16="http://schemas.microsoft.com/office/drawing/2014/main" id="{D8712593-1ED6-DA96-9BD4-233CCAC3F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438" y="845598"/>
            <a:ext cx="3767795" cy="2119385"/>
          </a:xfrm>
          <a:prstGeom prst="rect">
            <a:avLst/>
          </a:prstGeom>
        </p:spPr>
      </p:pic>
      <p:sp>
        <p:nvSpPr>
          <p:cNvPr id="6" name="CuadroTexto 5">
            <a:extLst>
              <a:ext uri="{FF2B5EF4-FFF2-40B4-BE49-F238E27FC236}">
                <a16:creationId xmlns:a16="http://schemas.microsoft.com/office/drawing/2014/main" id="{8A2BB599-C996-1DBE-4B50-C55EBD0B7E3A}"/>
              </a:ext>
            </a:extLst>
          </p:cNvPr>
          <p:cNvSpPr txBox="1"/>
          <p:nvPr/>
        </p:nvSpPr>
        <p:spPr>
          <a:xfrm>
            <a:off x="9082419" y="2797890"/>
            <a:ext cx="1591831" cy="830997"/>
          </a:xfrm>
          <a:prstGeom prst="rect">
            <a:avLst/>
          </a:prstGeom>
          <a:noFill/>
        </p:spPr>
        <p:txBody>
          <a:bodyPr wrap="square">
            <a:spAutoFit/>
          </a:bodyPr>
          <a:lstStyle/>
          <a:p>
            <a:pPr algn="ctr"/>
            <a:r>
              <a:rPr lang="es-ES" sz="4800" b="1" noProof="0" dirty="0">
                <a:latin typeface="Lato" panose="020F0502020204030203" pitchFamily="34" charset="0"/>
                <a:ea typeface="Lato" panose="020F0502020204030203" pitchFamily="34" charset="0"/>
                <a:cs typeface="Lato" panose="020F0502020204030203" pitchFamily="34" charset="0"/>
              </a:rPr>
              <a:t>PRO</a:t>
            </a:r>
            <a:endParaRPr lang="es-ES" sz="4800" b="1" dirty="0"/>
          </a:p>
        </p:txBody>
      </p:sp>
      <p:pic>
        <p:nvPicPr>
          <p:cNvPr id="7" name="Imagen 6" descr="Logotipo&#10;&#10;Descripción generada automáticamente">
            <a:extLst>
              <a:ext uri="{FF2B5EF4-FFF2-40B4-BE49-F238E27FC236}">
                <a16:creationId xmlns:a16="http://schemas.microsoft.com/office/drawing/2014/main" id="{4205FD38-2CE4-A5B6-9485-864D22EEF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117" y="5061574"/>
            <a:ext cx="8634116" cy="1380744"/>
          </a:xfrm>
          <a:prstGeom prst="rect">
            <a:avLst/>
          </a:prstGeom>
        </p:spPr>
      </p:pic>
    </p:spTree>
    <p:extLst>
      <p:ext uri="{BB962C8B-B14F-4D97-AF65-F5344CB8AC3E}">
        <p14:creationId xmlns:p14="http://schemas.microsoft.com/office/powerpoint/2010/main" val="4018779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16D8A0B-CD6F-497B-E289-C1971D4A643B}"/>
              </a:ext>
            </a:extLst>
          </p:cNvPr>
          <p:cNvSpPr>
            <a:spLocks noGrp="1"/>
          </p:cNvSpPr>
          <p:nvPr>
            <p:ph type="title"/>
          </p:nvPr>
        </p:nvSpPr>
        <p:spPr>
          <a:xfrm>
            <a:off x="1397204" y="622152"/>
            <a:ext cx="7623365" cy="971550"/>
          </a:xfrm>
        </p:spPr>
        <p:txBody>
          <a:bodyPr anchor="t"/>
          <a:lstStyle/>
          <a:p>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Microplasticos</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un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problema</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b="1" dirty="0" err="1">
                <a:solidFill>
                  <a:schemeClr val="bg1"/>
                </a:solidFill>
                <a:latin typeface="Lato" panose="020F0502020204030203" pitchFamily="34" charset="0"/>
                <a:ea typeface="Lato" panose="020F0502020204030203" pitchFamily="34" charset="0"/>
                <a:cs typeface="Lato" panose="020F0502020204030203" pitchFamily="34" charset="0"/>
              </a:rPr>
              <a:t>persistente</a:t>
            </a:r>
            <a:endParaRPr lang="en-US"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Marcador de contenido 4">
            <a:extLst>
              <a:ext uri="{FF2B5EF4-FFF2-40B4-BE49-F238E27FC236}">
                <a16:creationId xmlns:a16="http://schemas.microsoft.com/office/drawing/2014/main" id="{767DF3E7-95B6-864D-A3DC-C551A84DF3B7}"/>
              </a:ext>
            </a:extLst>
          </p:cNvPr>
          <p:cNvSpPr txBox="1">
            <a:spLocks noGrp="1"/>
          </p:cNvSpPr>
          <p:nvPr>
            <p:ph sz="quarter" idx="14"/>
          </p:nvPr>
        </p:nvSpPr>
        <p:spPr>
          <a:xfrm>
            <a:off x="5811628" y="1377616"/>
            <a:ext cx="5791200" cy="5014424"/>
          </a:xfrm>
        </p:spPr>
        <p:txBody>
          <a:bodyPr rtlCol="0">
            <a:noAutofit/>
          </a:bodyPr>
          <a:lstStyle/>
          <a:p>
            <a:pPr marL="0" indent="0">
              <a:buNone/>
            </a:pP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Los plásticos no desaparecen</a:t>
            </a: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a:t>
            </a:r>
            <a:b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Aunque no se degradan como los materiales orgánicos los plásticos se fragmentan en partículas diminutas llamadas </a:t>
            </a:r>
            <a:r>
              <a:rPr lang="es-ES" sz="1600" b="1" dirty="0" err="1">
                <a:solidFill>
                  <a:schemeClr val="bg1"/>
                </a:solidFill>
                <a:latin typeface="Lato" panose="020F0502020204030203" pitchFamily="34" charset="0"/>
                <a:ea typeface="Lato" panose="020F0502020204030203" pitchFamily="34" charset="0"/>
                <a:cs typeface="Lato" panose="020F0502020204030203" pitchFamily="34" charset="0"/>
              </a:rPr>
              <a:t>microplásticos</a:t>
            </a: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 que persisten en el medio ambiente durante décadas.</a:t>
            </a:r>
          </a:p>
          <a:p>
            <a:pPr marL="0" indent="0">
              <a:buNone/>
            </a:pP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Contienen miles de sustancias químicas</a:t>
            </a: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a:t>
            </a:r>
            <a:b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Se estima que los plásticos pueden incluir </a:t>
            </a: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hasta 10.000 aditivos diferentes</a:t>
            </a: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 como colorantes, estabilizantes, plastificantes y retardantes de llama. Muchos de ellos no están regulados ni evaluados adecuadamente.</a:t>
            </a:r>
          </a:p>
          <a:p>
            <a:pPr marL="0" indent="0">
              <a:buNone/>
            </a:pP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Impacto en la salud humana y animal</a:t>
            </a: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a:t>
            </a:r>
            <a:b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Algunos de estos aditivos son </a:t>
            </a: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tóxicos o </a:t>
            </a:r>
            <a:r>
              <a:rPr lang="es-ES" sz="1600" b="1" dirty="0" err="1">
                <a:solidFill>
                  <a:schemeClr val="bg1"/>
                </a:solidFill>
                <a:latin typeface="Lato" panose="020F0502020204030203" pitchFamily="34" charset="0"/>
                <a:ea typeface="Lato" panose="020F0502020204030203" pitchFamily="34" charset="0"/>
                <a:cs typeface="Lato" panose="020F0502020204030203" pitchFamily="34" charset="0"/>
              </a:rPr>
              <a:t>disruptores</a:t>
            </a: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 endocrinos</a:t>
            </a: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 lo que significa que pueden alterar el equilibrio hormonal.</a:t>
            </a:r>
            <a:b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dirty="0">
                <a:solidFill>
                  <a:schemeClr val="bg1"/>
                </a:solidFill>
                <a:latin typeface="Lato" panose="020F0502020204030203" pitchFamily="34" charset="0"/>
                <a:ea typeface="Lato" panose="020F0502020204030203" pitchFamily="34" charset="0"/>
                <a:cs typeface="Lato" panose="020F0502020204030203" pitchFamily="34" charset="0"/>
              </a:rPr>
              <a:t>Los microplásticos han sido encontrados en el agua, el aire, los alimentos… ¡y en el cuerpo humano!</a:t>
            </a:r>
          </a:p>
        </p:txBody>
      </p:sp>
      <p:pic>
        <p:nvPicPr>
          <p:cNvPr id="7" name="Imagen 6" descr="Imagen que contiene cubierto, pastel, tabla, nieve&#10;&#10;El contenido generado por IA puede ser incorrecto.">
            <a:extLst>
              <a:ext uri="{FF2B5EF4-FFF2-40B4-BE49-F238E27FC236}">
                <a16:creationId xmlns:a16="http://schemas.microsoft.com/office/drawing/2014/main" id="{E6642060-ECFB-207B-D5F5-99B2F1ED6D01}"/>
              </a:ext>
            </a:extLst>
          </p:cNvPr>
          <p:cNvPicPr>
            <a:picLocks noChangeAspect="1"/>
          </p:cNvPicPr>
          <p:nvPr/>
        </p:nvPicPr>
        <p:blipFill>
          <a:blip r:embed="rId2">
            <a:extLst>
              <a:ext uri="{28A0092B-C50C-407E-A947-70E740481C1C}">
                <a14:useLocalDpi xmlns:a14="http://schemas.microsoft.com/office/drawing/2010/main" val="0"/>
              </a:ext>
            </a:extLst>
          </a:blip>
          <a:srcRect l="29375"/>
          <a:stretch>
            <a:fillRect/>
          </a:stretch>
        </p:blipFill>
        <p:spPr>
          <a:xfrm>
            <a:off x="589172" y="1533808"/>
            <a:ext cx="4919181" cy="48582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80E6B94F-34E2-8E4C-68A0-76A7FCB7EE85}"/>
              </a:ext>
            </a:extLst>
          </p:cNvPr>
          <p:cNvSpPr txBox="1"/>
          <p:nvPr/>
        </p:nvSpPr>
        <p:spPr>
          <a:xfrm>
            <a:off x="6915296" y="3593592"/>
            <a:ext cx="5200650" cy="369332"/>
          </a:xfrm>
          <a:prstGeom prst="rect">
            <a:avLst/>
          </a:prstGeom>
          <a:noFill/>
        </p:spPr>
        <p:txBody>
          <a:bodyPr wrap="square" rtlCol="0">
            <a:spAutoFit/>
          </a:bodyPr>
          <a:lstStyle/>
          <a:p>
            <a:endParaRPr lang="es-ES" dirty="0"/>
          </a:p>
        </p:txBody>
      </p:sp>
      <p:sp>
        <p:nvSpPr>
          <p:cNvPr id="9" name="CuadroTexto 8">
            <a:extLst>
              <a:ext uri="{FF2B5EF4-FFF2-40B4-BE49-F238E27FC236}">
                <a16:creationId xmlns:a16="http://schemas.microsoft.com/office/drawing/2014/main" id="{956F825A-3614-1564-0557-CB3C9942BDC8}"/>
              </a:ext>
            </a:extLst>
          </p:cNvPr>
          <p:cNvSpPr txBox="1"/>
          <p:nvPr/>
        </p:nvSpPr>
        <p:spPr>
          <a:xfrm>
            <a:off x="6569494" y="5111052"/>
            <a:ext cx="5546452" cy="369332"/>
          </a:xfrm>
          <a:prstGeom prst="rect">
            <a:avLst/>
          </a:prstGeom>
          <a:noFill/>
        </p:spPr>
        <p:txBody>
          <a:bodyPr wrap="square" rtlCol="0">
            <a:spAutoFit/>
          </a:bodyPr>
          <a:lstStyle/>
          <a:p>
            <a:endParaRPr lang="es-ES" dirty="0"/>
          </a:p>
        </p:txBody>
      </p:sp>
      <p:pic>
        <p:nvPicPr>
          <p:cNvPr id="3" name="Imagen 2" descr="Texto&#10;&#10;El contenido generado por IA puede ser incorrecto.">
            <a:extLst>
              <a:ext uri="{FF2B5EF4-FFF2-40B4-BE49-F238E27FC236}">
                <a16:creationId xmlns:a16="http://schemas.microsoft.com/office/drawing/2014/main" id="{3ECB4600-1A46-9143-59FE-89B97A86D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72" y="5239629"/>
            <a:ext cx="2048731" cy="1152411"/>
          </a:xfrm>
          <a:prstGeom prst="rect">
            <a:avLst/>
          </a:prstGeom>
        </p:spPr>
      </p:pic>
      <p:pic>
        <p:nvPicPr>
          <p:cNvPr id="4" name="Imagen 3">
            <a:extLst>
              <a:ext uri="{FF2B5EF4-FFF2-40B4-BE49-F238E27FC236}">
                <a16:creationId xmlns:a16="http://schemas.microsoft.com/office/drawing/2014/main" id="{EB001838-7C14-D770-DD41-50BD6704086B}"/>
              </a:ext>
            </a:extLst>
          </p:cNvPr>
          <p:cNvPicPr>
            <a:picLocks noChangeAspect="1"/>
          </p:cNvPicPr>
          <p:nvPr/>
        </p:nvPicPr>
        <p:blipFill>
          <a:blip r:embed="rId4"/>
          <a:stretch>
            <a:fillRect/>
          </a:stretch>
        </p:blipFill>
        <p:spPr>
          <a:xfrm>
            <a:off x="9533687" y="410326"/>
            <a:ext cx="2344826" cy="369332"/>
          </a:xfrm>
          <a:prstGeom prst="rect">
            <a:avLst/>
          </a:prstGeom>
        </p:spPr>
      </p:pic>
      <p:pic>
        <p:nvPicPr>
          <p:cNvPr id="6" name="Imagen 5" descr="Icono&#10;&#10;Descripción generada automáticamente">
            <a:extLst>
              <a:ext uri="{FF2B5EF4-FFF2-40B4-BE49-F238E27FC236}">
                <a16:creationId xmlns:a16="http://schemas.microsoft.com/office/drawing/2014/main" id="{2FFCEF8B-44B6-2273-F67A-82D0C660C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677940">
            <a:off x="84683" y="1052715"/>
            <a:ext cx="1240530" cy="649801"/>
          </a:xfrm>
          <a:prstGeom prst="rect">
            <a:avLst/>
          </a:prstGeom>
        </p:spPr>
      </p:pic>
    </p:spTree>
    <p:extLst>
      <p:ext uri="{BB962C8B-B14F-4D97-AF65-F5344CB8AC3E}">
        <p14:creationId xmlns:p14="http://schemas.microsoft.com/office/powerpoint/2010/main" val="2250151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p:cTn id="13"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0" end="0"/>
                                            </p:txEl>
                                          </p:spTgt>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 calcmode="lin" valueType="num">
                                      <p:cBhvr>
                                        <p:cTn id="20"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5">
                                            <p:txEl>
                                              <p:pRg st="1" end="1"/>
                                            </p:txEl>
                                          </p:spTgt>
                                        </p:tgtEl>
                                      </p:cBhvr>
                                    </p:animEffect>
                                  </p:childTnLst>
                                </p:cTn>
                              </p:par>
                            </p:childTnLst>
                          </p:cTn>
                        </p:par>
                        <p:par>
                          <p:cTn id="24" fill="hold">
                            <p:stCondLst>
                              <p:cond delay="3000"/>
                            </p:stCondLst>
                            <p:childTnLst>
                              <p:par>
                                <p:cTn id="25" presetID="31" presetClass="entr" presetSubtype="0"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5">
                                            <p:txEl>
                                              <p:pRg st="2" end="2"/>
                                            </p:txEl>
                                          </p:spTgt>
                                        </p:tgtEl>
                                      </p:cBhvr>
                                    </p:animEffect>
                                  </p:childTnLst>
                                </p:cTn>
                              </p:par>
                            </p:childTnLst>
                          </p:cTn>
                        </p:par>
                        <p:par>
                          <p:cTn id="31" fill="hold">
                            <p:stCondLst>
                              <p:cond delay="4000"/>
                            </p:stCondLst>
                            <p:childTnLst>
                              <p:par>
                                <p:cTn id="32" presetID="1"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50400-571F-06BB-83A7-9343F7649C47}"/>
              </a:ext>
            </a:extLst>
          </p:cNvPr>
          <p:cNvSpPr>
            <a:spLocks noGrp="1"/>
          </p:cNvSpPr>
          <p:nvPr>
            <p:ph type="title"/>
          </p:nvPr>
        </p:nvSpPr>
        <p:spPr/>
        <p:txBody>
          <a:bodyPr vert="horz" lIns="91440" tIns="45720" rIns="91440" bIns="45720" rtlCol="0" anchor="t">
            <a:normAutofit/>
          </a:bodyPr>
          <a:lstStyle/>
          <a:p>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Impactos de la basuraleza</a:t>
            </a:r>
            <a:endParaRPr lang="es-ES" b="1" kern="1200"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3" descr="Plastic waste in nature">
            <a:extLst>
              <a:ext uri="{FF2B5EF4-FFF2-40B4-BE49-F238E27FC236}">
                <a16:creationId xmlns:a16="http://schemas.microsoft.com/office/drawing/2014/main" id="{406E15CB-29FA-483B-9022-9C55661E9D0C}"/>
              </a:ext>
            </a:extLst>
          </p:cNvPr>
          <p:cNvPicPr>
            <a:picLocks noGrp="1" noChangeAspect="1"/>
          </p:cNvPicPr>
          <p:nvPr>
            <p:ph type="pic" sz="quarter" idx="13"/>
          </p:nvPr>
        </p:nvPicPr>
        <p:blipFill>
          <a:blip r:embed="rId3"/>
          <a:srcRect r="21087" b="3"/>
          <a:stretch>
            <a:fillRect/>
          </a:stretch>
        </p:blipFill>
        <p:spPr>
          <a:xfrm>
            <a:off x="429767" y="1565709"/>
            <a:ext cx="4981987" cy="45772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92227E2E-8BDC-4637-A45E-EB583FBE228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24035" y="451556"/>
            <a:ext cx="5663165" cy="5494435"/>
          </a:xfrm>
          <a:prstGeom prst="rect">
            <a:avLst/>
          </a:prstGeom>
        </p:spPr>
        <p:txBody>
          <a:bodyPr lIns="91440" tIns="45720" rIns="91440" bIns="45720" anchor="t">
            <a:noAutofit/>
          </a:bodyPr>
          <a:lstStyle/>
          <a:p>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Daño a la fauna silvestre</a:t>
            </a:r>
            <a:r>
              <a:rPr lang="es-ES" noProof="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noProof="0" dirty="0">
                <a:solidFill>
                  <a:schemeClr val="bg1"/>
                </a:solidFill>
                <a:latin typeface="Lato" panose="020F0502020204030203" pitchFamily="34" charset="0"/>
                <a:ea typeface="Lato" panose="020F0502020204030203" pitchFamily="34" charset="0"/>
                <a:cs typeface="Lato" panose="020F0502020204030203" pitchFamily="34" charset="0"/>
              </a:rPr>
              <a:t>Los animales ingieren o quedan atrapados en la basura lo que les causa lesiones, enfermedades y la muerte. </a:t>
            </a:r>
          </a:p>
          <a:p>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Contaminación del suelo y el agua </a:t>
            </a:r>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noProof="0" dirty="0">
                <a:solidFill>
                  <a:schemeClr val="bg1"/>
                </a:solidFill>
                <a:latin typeface="Lato" panose="020F0502020204030203" pitchFamily="34" charset="0"/>
                <a:ea typeface="Lato" panose="020F0502020204030203" pitchFamily="34" charset="0"/>
                <a:cs typeface="Lato" panose="020F0502020204030203" pitchFamily="34" charset="0"/>
              </a:rPr>
              <a:t>La basura contamina el suelo y el agua degradando los ecosistemas y obstaculizando la regeneración natural. </a:t>
            </a:r>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Riesgos para la salud de los microplásticos </a:t>
            </a:r>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noProof="0" dirty="0">
                <a:solidFill>
                  <a:schemeClr val="bg1"/>
                </a:solidFill>
                <a:latin typeface="Lato" panose="020F0502020204030203" pitchFamily="34" charset="0"/>
                <a:ea typeface="Lato" panose="020F0502020204030203" pitchFamily="34" charset="0"/>
                <a:cs typeface="Lato" panose="020F0502020204030203" pitchFamily="34" charset="0"/>
              </a:rPr>
              <a:t>Los microplásticos presentes en los alimentos y el agua causan problemas digestivos y hormonales en los seres humanos.</a:t>
            </a:r>
            <a:r>
              <a:rPr lang="es-ES" dirty="0">
                <a:solidFill>
                  <a:schemeClr val="bg1"/>
                </a:solidFill>
                <a:latin typeface="Lato" panose="020F0502020204030203" pitchFamily="34" charset="0"/>
                <a:ea typeface="Lato" panose="020F0502020204030203" pitchFamily="34" charset="0"/>
                <a:cs typeface="Lato" panose="020F0502020204030203" pitchFamily="34" charset="0"/>
              </a:rPr>
              <a:t> Los seres humanos ingerimos hasta 5g de plástico a la semana. Esto es aproximadamente el peso de una tarjeta de crédito. Los problemas principalmente son hormonales, oncológicos y cardiovasculares </a:t>
            </a:r>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sz="2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Deterioro de la calidad de vida </a:t>
            </a:r>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noProof="0" dirty="0">
                <a:solidFill>
                  <a:schemeClr val="bg1"/>
                </a:solidFill>
                <a:latin typeface="Lato" panose="020F0502020204030203" pitchFamily="34" charset="0"/>
                <a:ea typeface="Lato" panose="020F0502020204030203" pitchFamily="34" charset="0"/>
                <a:cs typeface="Lato" panose="020F0502020204030203" pitchFamily="34" charset="0"/>
              </a:rPr>
              <a:t>La acumulación de basura en los espacios públicos y naturales empeora la calidad de vida y la percepción del medio ambiente.</a:t>
            </a:r>
            <a:endParaRPr lang="es-ES" sz="2400"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Imagen 5" descr="Texto&#10;&#10;El contenido generado por IA puede ser incorrecto.">
            <a:extLst>
              <a:ext uri="{FF2B5EF4-FFF2-40B4-BE49-F238E27FC236}">
                <a16:creationId xmlns:a16="http://schemas.microsoft.com/office/drawing/2014/main" id="{A9CEB4F9-A970-0AB9-2140-6E836BCD66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4002" y="4990545"/>
            <a:ext cx="2048731" cy="1152411"/>
          </a:xfrm>
          <a:prstGeom prst="rect">
            <a:avLst/>
          </a:prstGeom>
        </p:spPr>
      </p:pic>
      <p:pic>
        <p:nvPicPr>
          <p:cNvPr id="7" name="Imagen 6" descr="Logotipo&#10;&#10;Descripción generada automáticamente">
            <a:extLst>
              <a:ext uri="{FF2B5EF4-FFF2-40B4-BE49-F238E27FC236}">
                <a16:creationId xmlns:a16="http://schemas.microsoft.com/office/drawing/2014/main" id="{A8BEEA76-C01B-2DF4-1AB4-27BD72E0D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6619" y="6332538"/>
            <a:ext cx="2295613" cy="367108"/>
          </a:xfrm>
          <a:prstGeom prst="rect">
            <a:avLst/>
          </a:prstGeom>
        </p:spPr>
      </p:pic>
      <p:pic>
        <p:nvPicPr>
          <p:cNvPr id="8" name="Imagen 7" descr="Icono&#10;&#10;Descripción generada automáticamente">
            <a:extLst>
              <a:ext uri="{FF2B5EF4-FFF2-40B4-BE49-F238E27FC236}">
                <a16:creationId xmlns:a16="http://schemas.microsoft.com/office/drawing/2014/main" id="{912ADE67-B610-5A6B-79F2-3A8F032D46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9368" y="1091534"/>
            <a:ext cx="1086632" cy="569188"/>
          </a:xfrm>
          <a:prstGeom prst="rect">
            <a:avLst/>
          </a:prstGeom>
        </p:spPr>
      </p:pic>
    </p:spTree>
    <p:extLst>
      <p:ext uri="{BB962C8B-B14F-4D97-AF65-F5344CB8AC3E}">
        <p14:creationId xmlns:p14="http://schemas.microsoft.com/office/powerpoint/2010/main" val="3925100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p:cTn id="2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5">
                                            <p:txEl>
                                              <p:pRg st="1" end="1"/>
                                            </p:txEl>
                                          </p:spTgt>
                                        </p:tgtEl>
                                      </p:cBhvr>
                                    </p:animEffect>
                                  </p:childTnLst>
                                </p:cTn>
                              </p:par>
                            </p:childTnLst>
                          </p:cTn>
                        </p:par>
                        <p:par>
                          <p:cTn id="27" fill="hold">
                            <p:stCondLst>
                              <p:cond delay="2000"/>
                            </p:stCondLst>
                            <p:childTnLst>
                              <p:par>
                                <p:cTn id="28" presetID="31" presetClass="entr" presetSubtype="0" fill="hold" nodeType="after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p:cTn id="3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5">
                                            <p:txEl>
                                              <p:pRg st="3" end="3"/>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p:cTn id="3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4" end="4"/>
                                            </p:txEl>
                                          </p:spTgt>
                                        </p:tgtEl>
                                      </p:cBhvr>
                                    </p:animEffect>
                                  </p:childTnLst>
                                </p:cTn>
                              </p:par>
                            </p:childTnLst>
                          </p:cTn>
                        </p:par>
                        <p:par>
                          <p:cTn id="40" fill="hold">
                            <p:stCondLst>
                              <p:cond delay="3000"/>
                            </p:stCondLst>
                            <p:childTnLst>
                              <p:par>
                                <p:cTn id="41" presetID="31" presetClass="entr" presetSubtype="0" fill="hold" nodeType="after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5">
                                            <p:txEl>
                                              <p:pRg st="6" end="6"/>
                                            </p:txEl>
                                          </p:spTgt>
                                        </p:tgtEl>
                                      </p:cBhvr>
                                    </p:animEffect>
                                  </p:childTnLst>
                                </p:cTn>
                              </p:par>
                              <p:par>
                                <p:cTn id="47" presetID="31" presetClass="entr" presetSubtype="0"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7" end="7"/>
                                            </p:txEl>
                                          </p:spTgt>
                                        </p:tgtEl>
                                      </p:cBhvr>
                                    </p:animEffect>
                                  </p:childTnLst>
                                </p:cTn>
                              </p:par>
                            </p:childTnLst>
                          </p:cTn>
                        </p:par>
                        <p:par>
                          <p:cTn id="53" fill="hold">
                            <p:stCondLst>
                              <p:cond delay="4000"/>
                            </p:stCondLst>
                            <p:childTnLst>
                              <p:par>
                                <p:cTn id="54" presetID="31" presetClass="entr" presetSubtype="0" fill="hold" nodeType="after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 calcmode="lin" valueType="num">
                                      <p:cBhvr>
                                        <p:cTn id="56" dur="1000" fill="hold"/>
                                        <p:tgtEl>
                                          <p:spTgt spid="5">
                                            <p:txEl>
                                              <p:pRg st="9" end="9"/>
                                            </p:txEl>
                                          </p:spTgt>
                                        </p:tgtEl>
                                        <p:attrNameLst>
                                          <p:attrName>ppt_w</p:attrName>
                                        </p:attrNameLst>
                                      </p:cBhvr>
                                      <p:tavLst>
                                        <p:tav tm="0">
                                          <p:val>
                                            <p:fltVal val="0"/>
                                          </p:val>
                                        </p:tav>
                                        <p:tav tm="100000">
                                          <p:val>
                                            <p:strVal val="#ppt_w"/>
                                          </p:val>
                                        </p:tav>
                                      </p:tavLst>
                                    </p:anim>
                                    <p:anim calcmode="lin" valueType="num">
                                      <p:cBhvr>
                                        <p:cTn id="57" dur="1000" fill="hold"/>
                                        <p:tgtEl>
                                          <p:spTgt spid="5">
                                            <p:txEl>
                                              <p:pRg st="9" end="9"/>
                                            </p:txEl>
                                          </p:spTgt>
                                        </p:tgtEl>
                                        <p:attrNameLst>
                                          <p:attrName>ppt_h</p:attrName>
                                        </p:attrNameLst>
                                      </p:cBhvr>
                                      <p:tavLst>
                                        <p:tav tm="0">
                                          <p:val>
                                            <p:fltVal val="0"/>
                                          </p:val>
                                        </p:tav>
                                        <p:tav tm="100000">
                                          <p:val>
                                            <p:strVal val="#ppt_h"/>
                                          </p:val>
                                        </p:tav>
                                      </p:tavLst>
                                    </p:anim>
                                    <p:anim calcmode="lin" valueType="num">
                                      <p:cBhvr>
                                        <p:cTn id="58" dur="1000" fill="hold"/>
                                        <p:tgtEl>
                                          <p:spTgt spid="5">
                                            <p:txEl>
                                              <p:pRg st="9" end="9"/>
                                            </p:txEl>
                                          </p:spTgt>
                                        </p:tgtEl>
                                        <p:attrNameLst>
                                          <p:attrName>style.rotation</p:attrName>
                                        </p:attrNameLst>
                                      </p:cBhvr>
                                      <p:tavLst>
                                        <p:tav tm="0">
                                          <p:val>
                                            <p:fltVal val="90"/>
                                          </p:val>
                                        </p:tav>
                                        <p:tav tm="100000">
                                          <p:val>
                                            <p:fltVal val="0"/>
                                          </p:val>
                                        </p:tav>
                                      </p:tavLst>
                                    </p:anim>
                                    <p:animEffect transition="in" filter="fade">
                                      <p:cBhvr>
                                        <p:cTn id="59" dur="1000"/>
                                        <p:tgtEl>
                                          <p:spTgt spid="5">
                                            <p:txEl>
                                              <p:pRg st="9" end="9"/>
                                            </p:tx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5">
                                            <p:txEl>
                                              <p:pRg st="10" end="10"/>
                                            </p:txEl>
                                          </p:spTgt>
                                        </p:tgtEl>
                                        <p:attrNameLst>
                                          <p:attrName>style.visibility</p:attrName>
                                        </p:attrNameLst>
                                      </p:cBhvr>
                                      <p:to>
                                        <p:strVal val="visible"/>
                                      </p:to>
                                    </p:set>
                                    <p:anim calcmode="lin" valueType="num">
                                      <p:cBhvr>
                                        <p:cTn id="62"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63"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64" dur="1000" fill="hold"/>
                                        <p:tgtEl>
                                          <p:spTgt spid="5">
                                            <p:txEl>
                                              <p:pRg st="10" end="10"/>
                                            </p:txEl>
                                          </p:spTgt>
                                        </p:tgtEl>
                                        <p:attrNameLst>
                                          <p:attrName>style.rotation</p:attrName>
                                        </p:attrNameLst>
                                      </p:cBhvr>
                                      <p:tavLst>
                                        <p:tav tm="0">
                                          <p:val>
                                            <p:fltVal val="90"/>
                                          </p:val>
                                        </p:tav>
                                        <p:tav tm="100000">
                                          <p:val>
                                            <p:fltVal val="0"/>
                                          </p:val>
                                        </p:tav>
                                      </p:tavLst>
                                    </p:anim>
                                    <p:animEffect transition="in" filter="fade">
                                      <p:cBhvr>
                                        <p:cTn id="65"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4E1AD8-695C-DA69-9BFC-4EB69A926CB6}"/>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A374DB83-07E2-D60D-1E47-9CC58B925E04}"/>
              </a:ext>
            </a:extLst>
          </p:cNvPr>
          <p:cNvSpPr>
            <a:spLocks noGrp="1"/>
          </p:cNvSpPr>
          <p:nvPr>
            <p:ph type="ctrTitle"/>
          </p:nvPr>
        </p:nvSpPr>
        <p:spPr>
          <a:xfrm>
            <a:off x="-148302" y="649119"/>
            <a:ext cx="8693211" cy="4089956"/>
          </a:xfrm>
        </p:spPr>
        <p:txBody>
          <a:bodyPr anchor="t">
            <a:normAutofit/>
          </a:bodyPr>
          <a:lstStyle/>
          <a:p>
            <a:pPr algn="ctr"/>
            <a:r>
              <a:rPr lang="es-ES" sz="8000" noProof="0" dirty="0">
                <a:latin typeface="Lato" panose="020F0502020204030203" pitchFamily="34" charset="0"/>
                <a:ea typeface="Lato" panose="020F0502020204030203" pitchFamily="34" charset="0"/>
                <a:cs typeface="Lato" panose="020F0502020204030203" pitchFamily="34" charset="0"/>
              </a:rPr>
              <a:t>¿Es preciso algún cambio social?</a:t>
            </a:r>
          </a:p>
        </p:txBody>
      </p:sp>
      <p:sp>
        <p:nvSpPr>
          <p:cNvPr id="7" name="Text Placeholder 2">
            <a:extLst>
              <a:ext uri="{FF2B5EF4-FFF2-40B4-BE49-F238E27FC236}">
                <a16:creationId xmlns:a16="http://schemas.microsoft.com/office/drawing/2014/main" id="{A2354722-4C45-70F0-B453-C4BFB7A4A22E}"/>
              </a:ext>
            </a:extLst>
          </p:cNvPr>
          <p:cNvSpPr>
            <a:spLocks noGrp="1"/>
          </p:cNvSpPr>
          <p:nvPr>
            <p:ph type="subTitle" idx="1"/>
          </p:nvPr>
        </p:nvSpPr>
        <p:spPr>
          <a:xfrm>
            <a:off x="2661453" y="3118275"/>
            <a:ext cx="3073699" cy="621447"/>
          </a:xfrm>
        </p:spPr>
        <p:txBody>
          <a:bodyPr vert="horz" lIns="91440" tIns="45720" rIns="91440" bIns="45720" rtlCol="0" anchor="b">
            <a:normAutofit/>
          </a:bodyPr>
          <a:lstStyle/>
          <a:p>
            <a:r>
              <a:rPr lang="es-ES" noProof="0" dirty="0">
                <a:latin typeface="Lato" panose="020F0502020204030203" pitchFamily="34" charset="0"/>
                <a:ea typeface="Lato" panose="020F0502020204030203" pitchFamily="34" charset="0"/>
                <a:cs typeface="Lato" panose="020F0502020204030203" pitchFamily="34" charset="0"/>
              </a:rPr>
              <a:t>Pensemos en nuestro futuro</a:t>
            </a:r>
          </a:p>
        </p:txBody>
      </p:sp>
      <p:pic>
        <p:nvPicPr>
          <p:cNvPr id="5" name="Imagen 4">
            <a:extLst>
              <a:ext uri="{FF2B5EF4-FFF2-40B4-BE49-F238E27FC236}">
                <a16:creationId xmlns:a16="http://schemas.microsoft.com/office/drawing/2014/main" id="{F61E0183-0225-2773-0DCD-8D307A44EA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33249" y="3715"/>
            <a:ext cx="2686014" cy="1504571"/>
          </a:xfrm>
          <a:prstGeom prst="rect">
            <a:avLst/>
          </a:prstGeom>
        </p:spPr>
      </p:pic>
      <p:pic>
        <p:nvPicPr>
          <p:cNvPr id="3" name="Imagen 2" descr="Icono&#10;&#10;Descripción generada automáticamente">
            <a:extLst>
              <a:ext uri="{FF2B5EF4-FFF2-40B4-BE49-F238E27FC236}">
                <a16:creationId xmlns:a16="http://schemas.microsoft.com/office/drawing/2014/main" id="{DBC62E2D-E18F-B51C-D1E2-FE6431060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65454">
            <a:off x="4459549" y="4251451"/>
            <a:ext cx="993650" cy="520483"/>
          </a:xfrm>
          <a:prstGeom prst="rect">
            <a:avLst/>
          </a:prstGeom>
        </p:spPr>
      </p:pic>
    </p:spTree>
    <p:extLst>
      <p:ext uri="{BB962C8B-B14F-4D97-AF65-F5344CB8AC3E}">
        <p14:creationId xmlns:p14="http://schemas.microsoft.com/office/powerpoint/2010/main" val="2676154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A23F-D9F1-2F03-879A-9F81B2166014}"/>
              </a:ext>
            </a:extLst>
          </p:cNvPr>
          <p:cNvSpPr>
            <a:spLocks noGrp="1"/>
          </p:cNvSpPr>
          <p:nvPr>
            <p:ph type="title"/>
          </p:nvPr>
        </p:nvSpPr>
        <p:spPr>
          <a:xfrm>
            <a:off x="560609" y="512306"/>
            <a:ext cx="4098152" cy="722140"/>
          </a:xfrm>
        </p:spPr>
        <p:txBody>
          <a:bodyPr vert="horz" lIns="91440" tIns="45720" rIns="91440" bIns="45720" rtlCol="0" anchor="t">
            <a:noAutofit/>
          </a:bodyPr>
          <a:lstStyle/>
          <a:p>
            <a:r>
              <a:rPr lang="es-ES" b="1" kern="1200" noProof="0" dirty="0">
                <a:solidFill>
                  <a:schemeClr val="bg1"/>
                </a:solidFill>
                <a:latin typeface="Lato" panose="020F0502020204030203" pitchFamily="34" charset="0"/>
                <a:ea typeface="Lato" panose="020F0502020204030203" pitchFamily="34" charset="0"/>
                <a:cs typeface="Lato" panose="020F0502020204030203" pitchFamily="34" charset="0"/>
              </a:rPr>
              <a:t>¿Y si </a:t>
            </a:r>
            <a:r>
              <a:rPr lang="es-ES" b="1" dirty="0">
                <a:solidFill>
                  <a:schemeClr val="bg1"/>
                </a:solidFill>
                <a:latin typeface="Lato" panose="020F0502020204030203" pitchFamily="34" charset="0"/>
                <a:ea typeface="Lato" panose="020F0502020204030203" pitchFamily="34" charset="0"/>
                <a:cs typeface="Lato" panose="020F0502020204030203" pitchFamily="34" charset="0"/>
              </a:rPr>
              <a:t>seguimos</a:t>
            </a:r>
            <a:r>
              <a:rPr lang="es-ES" b="1" kern="1200" noProof="0" dirty="0">
                <a:solidFill>
                  <a:schemeClr val="bg1"/>
                </a:solidFill>
                <a:latin typeface="Lato" panose="020F0502020204030203" pitchFamily="34" charset="0"/>
                <a:ea typeface="Lato" panose="020F0502020204030203" pitchFamily="34" charset="0"/>
                <a:cs typeface="Lato" panose="020F0502020204030203" pitchFamily="34" charset="0"/>
              </a:rPr>
              <a:t> así?</a:t>
            </a:r>
          </a:p>
        </p:txBody>
      </p:sp>
      <p:pic>
        <p:nvPicPr>
          <p:cNvPr id="8" name="Content Placeholder 3" descr="Sprout growing from toilet paper with recycling symbol on a garbage bag, on light blue background. &#10;Recycling concepts.">
            <a:extLst>
              <a:ext uri="{FF2B5EF4-FFF2-40B4-BE49-F238E27FC236}">
                <a16:creationId xmlns:a16="http://schemas.microsoft.com/office/drawing/2014/main" id="{0346B957-D204-4FDE-A06F-C5B4E1D6CE80}"/>
              </a:ext>
            </a:extLst>
          </p:cNvPr>
          <p:cNvPicPr>
            <a:picLocks noGrp="1" noChangeAspect="1"/>
          </p:cNvPicPr>
          <p:nvPr>
            <p:ph type="pic" sz="quarter" idx="13"/>
          </p:nvPr>
        </p:nvPicPr>
        <p:blipFill>
          <a:blip r:embed="rId3"/>
          <a:srcRect t="8247" b="8247"/>
          <a:stretch>
            <a:fillRect/>
          </a:stretch>
        </p:blipFill>
        <p:spPr>
          <a:xfrm>
            <a:off x="5927834" y="873376"/>
            <a:ext cx="5920658" cy="51112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4D713DE4-489C-910E-CEB3-46CA923B9DA5}"/>
              </a:ext>
            </a:extLst>
          </p:cNvPr>
          <p:cNvSpPr txBox="1"/>
          <p:nvPr/>
        </p:nvSpPr>
        <p:spPr>
          <a:xfrm>
            <a:off x="327388" y="1301547"/>
            <a:ext cx="5106460" cy="4041945"/>
          </a:xfrm>
          <a:prstGeom prst="rect">
            <a:avLst/>
          </a:prstGeom>
        </p:spPr>
        <p:txBody>
          <a:bodyPr lIns="91440" tIns="45720" rIns="91440" bIns="45720" anchor="t">
            <a:noAutofit/>
          </a:bodyPr>
          <a:lstStyle>
            <a:defPPr>
              <a:defRPr lang="en-US"/>
            </a:defPPr>
            <a:lvl1pPr>
              <a:defRPr sz="1400" b="1">
                <a:ea typeface="+mn-lt"/>
                <a:cs typeface="+mn-lt"/>
              </a:defRPr>
            </a:lvl1pPr>
          </a:lstStyle>
          <a:p>
            <a:pPr marL="342900" indent="-342900">
              <a:buFont typeface="+mj-lt"/>
              <a:buAutoNum type="arabicPeriod"/>
            </a:pPr>
            <a:r>
              <a:rPr lang="es-ES" sz="1800" dirty="0">
                <a:solidFill>
                  <a:schemeClr val="bg1"/>
                </a:solidFill>
                <a:latin typeface="Lato" panose="020F0502020204030203" pitchFamily="34" charset="0"/>
                <a:ea typeface="Lato" panose="020F0502020204030203" pitchFamily="34" charset="0"/>
                <a:cs typeface="Lato" panose="020F0502020204030203" pitchFamily="34" charset="0"/>
              </a:rPr>
              <a:t>Degradación medioambiental </a:t>
            </a:r>
          </a:p>
          <a:p>
            <a:endParaRPr lang="es-ES" sz="1800" b="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800" b="0" dirty="0">
                <a:solidFill>
                  <a:schemeClr val="bg1"/>
                </a:solidFill>
                <a:latin typeface="Lato" panose="020F0502020204030203" pitchFamily="34" charset="0"/>
                <a:ea typeface="Lato" panose="020F0502020204030203" pitchFamily="34" charset="0"/>
                <a:cs typeface="Lato" panose="020F0502020204030203" pitchFamily="34" charset="0"/>
              </a:rPr>
              <a:t>La acumulación de residuos daña los ecosistemas, lo que provoca la pérdida de biodiversidad y el colapso medioambiental. </a:t>
            </a:r>
          </a:p>
          <a:p>
            <a:endParaRPr lang="es-ES" sz="1800" b="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342900" indent="-342900">
              <a:buFont typeface="+mj-lt"/>
              <a:buAutoNum type="arabicPeriod" startAt="2"/>
            </a:pPr>
            <a:r>
              <a:rPr lang="es-ES" sz="1800" dirty="0">
                <a:solidFill>
                  <a:schemeClr val="bg1"/>
                </a:solidFill>
                <a:latin typeface="Lato" panose="020F0502020204030203" pitchFamily="34" charset="0"/>
                <a:ea typeface="Lato" panose="020F0502020204030203" pitchFamily="34" charset="0"/>
                <a:cs typeface="Lato" panose="020F0502020204030203" pitchFamily="34" charset="0"/>
              </a:rPr>
              <a:t>Riesgos para la salud pública</a:t>
            </a:r>
          </a:p>
          <a:p>
            <a:endParaRPr lang="es-ES" sz="1800" b="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800" b="0" dirty="0">
                <a:solidFill>
                  <a:schemeClr val="bg1"/>
                </a:solidFill>
                <a:latin typeface="Lato" panose="020F0502020204030203" pitchFamily="34" charset="0"/>
                <a:ea typeface="Lato" panose="020F0502020204030203" pitchFamily="34" charset="0"/>
                <a:cs typeface="Lato" panose="020F0502020204030203" pitchFamily="34" charset="0"/>
              </a:rPr>
              <a:t>La contaminación del aire, el agua y el suelo provoca enfermedades respiratorias, digestivas y neurológicas.</a:t>
            </a:r>
          </a:p>
          <a:p>
            <a:endParaRPr lang="es-ES" sz="1800" b="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342900" indent="-342900">
              <a:buFont typeface="+mj-lt"/>
              <a:buAutoNum type="arabicPeriod" startAt="3"/>
            </a:pPr>
            <a:r>
              <a:rPr lang="es-ES" sz="1800" dirty="0">
                <a:solidFill>
                  <a:schemeClr val="bg1"/>
                </a:solidFill>
                <a:latin typeface="Lato" panose="020F0502020204030203" pitchFamily="34" charset="0"/>
                <a:ea typeface="Lato" panose="020F0502020204030203" pitchFamily="34" charset="0"/>
                <a:cs typeface="Lato" panose="020F0502020204030203" pitchFamily="34" charset="0"/>
              </a:rPr>
              <a:t>Escasez de recursos y conflictos</a:t>
            </a:r>
          </a:p>
          <a:p>
            <a:endParaRPr lang="es-ES" sz="1800" b="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800" b="0" dirty="0">
                <a:solidFill>
                  <a:schemeClr val="bg1"/>
                </a:solidFill>
                <a:latin typeface="Lato" panose="020F0502020204030203" pitchFamily="34" charset="0"/>
                <a:ea typeface="Lato" panose="020F0502020204030203" pitchFamily="34" charset="0"/>
                <a:cs typeface="Lato" panose="020F0502020204030203" pitchFamily="34" charset="0"/>
              </a:rPr>
              <a:t>El agotamiento de los recursos naturales, como el agua y la energía, puede provocar conflictos sociales y económicos.</a:t>
            </a:r>
          </a:p>
        </p:txBody>
      </p:sp>
      <p:pic>
        <p:nvPicPr>
          <p:cNvPr id="6" name="Imagen 5">
            <a:extLst>
              <a:ext uri="{FF2B5EF4-FFF2-40B4-BE49-F238E27FC236}">
                <a16:creationId xmlns:a16="http://schemas.microsoft.com/office/drawing/2014/main" id="{99A63A9D-999D-FF9C-C2D9-17D16F2F0A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47641" y="6190020"/>
            <a:ext cx="3702216" cy="589212"/>
          </a:xfrm>
          <a:prstGeom prst="rect">
            <a:avLst/>
          </a:prstGeom>
        </p:spPr>
      </p:pic>
      <p:pic>
        <p:nvPicPr>
          <p:cNvPr id="10" name="Imagen 9" descr="Texto&#10;&#10;El contenido generado por IA puede ser incorrecto.">
            <a:extLst>
              <a:ext uri="{FF2B5EF4-FFF2-40B4-BE49-F238E27FC236}">
                <a16:creationId xmlns:a16="http://schemas.microsoft.com/office/drawing/2014/main" id="{0A85D569-3E17-89DC-AA7E-57FF687EF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406" y="2343991"/>
            <a:ext cx="2171812" cy="1221644"/>
          </a:xfrm>
          <a:prstGeom prst="rect">
            <a:avLst/>
          </a:prstGeom>
        </p:spPr>
      </p:pic>
      <p:pic>
        <p:nvPicPr>
          <p:cNvPr id="4" name="Imagen 3" descr="Icono&#10;&#10;Descripción generada automáticamente">
            <a:extLst>
              <a:ext uri="{FF2B5EF4-FFF2-40B4-BE49-F238E27FC236}">
                <a16:creationId xmlns:a16="http://schemas.microsoft.com/office/drawing/2014/main" id="{769CF484-3774-4165-271D-32DA99C541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20501">
            <a:off x="4084494" y="621639"/>
            <a:ext cx="1351732" cy="708050"/>
          </a:xfrm>
          <a:prstGeom prst="rect">
            <a:avLst/>
          </a:prstGeom>
        </p:spPr>
      </p:pic>
    </p:spTree>
    <p:extLst>
      <p:ext uri="{BB962C8B-B14F-4D97-AF65-F5344CB8AC3E}">
        <p14:creationId xmlns:p14="http://schemas.microsoft.com/office/powerpoint/2010/main" val="47820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par>
                                <p:cTn id="15" presetID="3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4" end="4"/>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8" end="8"/>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 calcmode="lin" valueType="num">
                                      <p:cBhvr>
                                        <p:cTn id="45"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47"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48"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Dibujo de video juego&#10;&#10;El contenido generado por IA puede ser incorrecto.">
            <a:extLst>
              <a:ext uri="{FF2B5EF4-FFF2-40B4-BE49-F238E27FC236}">
                <a16:creationId xmlns:a16="http://schemas.microsoft.com/office/drawing/2014/main" id="{F69DCEF9-3C28-39CC-64C6-8087E21E153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6319" r="16319"/>
          <a:stretch>
            <a:fillRect/>
          </a:stretch>
        </p:blipFill>
        <p:spPr>
          <a:xfrm>
            <a:off x="398910" y="387582"/>
            <a:ext cx="7031050" cy="58712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11" name="Marcador de contenido 10">
            <a:extLst>
              <a:ext uri="{FF2B5EF4-FFF2-40B4-BE49-F238E27FC236}">
                <a16:creationId xmlns:a16="http://schemas.microsoft.com/office/drawing/2014/main" id="{BEEECEBB-8EB8-7E2B-22A5-BE122F2A36E4}"/>
              </a:ext>
            </a:extLst>
          </p:cNvPr>
          <p:cNvGraphicFramePr>
            <a:graphicFrameLocks noGrp="1"/>
          </p:cNvGraphicFramePr>
          <p:nvPr>
            <p:ph sz="quarter" idx="14"/>
            <p:extLst>
              <p:ext uri="{D42A27DB-BD31-4B8C-83A1-F6EECF244321}">
                <p14:modId xmlns:p14="http://schemas.microsoft.com/office/powerpoint/2010/main" val="2567471786"/>
              </p:ext>
            </p:extLst>
          </p:nvPr>
        </p:nvGraphicFramePr>
        <p:xfrm>
          <a:off x="7734301" y="1408113"/>
          <a:ext cx="4457700" cy="4783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uadroTexto 11">
            <a:extLst>
              <a:ext uri="{FF2B5EF4-FFF2-40B4-BE49-F238E27FC236}">
                <a16:creationId xmlns:a16="http://schemas.microsoft.com/office/drawing/2014/main" id="{8023DB60-0CBD-5174-13DC-D8ED7740CF14}"/>
              </a:ext>
            </a:extLst>
          </p:cNvPr>
          <p:cNvSpPr txBox="1"/>
          <p:nvPr/>
        </p:nvSpPr>
        <p:spPr>
          <a:xfrm>
            <a:off x="8277566" y="444345"/>
            <a:ext cx="3571534" cy="639917"/>
          </a:xfrm>
          <a:prstGeom prst="rect">
            <a:avLst/>
          </a:prstGeom>
        </p:spPr>
        <p:txBody>
          <a:bodyPr vert="horz" lIns="91440" tIns="45720" rIns="91440" bIns="45720" rtlCol="0" anchor="t">
            <a:normAutofit/>
          </a:bodyPr>
          <a:lstStyle>
            <a:lvl1pPr>
              <a:lnSpc>
                <a:spcPct val="90000"/>
              </a:lnSpc>
              <a:spcBef>
                <a:spcPct val="0"/>
              </a:spcBef>
              <a:buNone/>
              <a:defRPr sz="2800" b="1">
                <a:solidFill>
                  <a:schemeClr val="bg1"/>
                </a:solidFill>
                <a:latin typeface="+mj-lt"/>
                <a:ea typeface="+mj-ea"/>
                <a:cs typeface="+mj-cs"/>
              </a:defRPr>
            </a:lvl1pPr>
          </a:lstStyle>
          <a:p>
            <a:r>
              <a:rPr lang="es-ES" dirty="0">
                <a:latin typeface="Lato" panose="020F0502020204030203" pitchFamily="34" charset="0"/>
                <a:ea typeface="Lato" panose="020F0502020204030203" pitchFamily="34" charset="0"/>
                <a:cs typeface="Lato" panose="020F0502020204030203" pitchFamily="34" charset="0"/>
              </a:rPr>
              <a:t>Una apuesta segura…</a:t>
            </a:r>
          </a:p>
        </p:txBody>
      </p:sp>
      <p:pic>
        <p:nvPicPr>
          <p:cNvPr id="2" name="Imagen 1">
            <a:extLst>
              <a:ext uri="{FF2B5EF4-FFF2-40B4-BE49-F238E27FC236}">
                <a16:creationId xmlns:a16="http://schemas.microsoft.com/office/drawing/2014/main" id="{EED2B0BB-FEB8-BC02-7532-C3A7E900BF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218800" y="5683087"/>
            <a:ext cx="3192955" cy="508163"/>
          </a:xfrm>
          <a:prstGeom prst="rect">
            <a:avLst/>
          </a:prstGeom>
        </p:spPr>
      </p:pic>
      <p:pic>
        <p:nvPicPr>
          <p:cNvPr id="3" name="Imagen 2" descr="Texto&#10;&#10;El contenido generado por IA puede ser incorrecto.">
            <a:extLst>
              <a:ext uri="{FF2B5EF4-FFF2-40B4-BE49-F238E27FC236}">
                <a16:creationId xmlns:a16="http://schemas.microsoft.com/office/drawing/2014/main" id="{3F45A7A1-B156-C081-E44D-3E58667E21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3073" y="438110"/>
            <a:ext cx="2289272" cy="1287715"/>
          </a:xfrm>
          <a:prstGeom prst="rect">
            <a:avLst/>
          </a:prstGeom>
        </p:spPr>
      </p:pic>
    </p:spTree>
    <p:extLst>
      <p:ext uri="{BB962C8B-B14F-4D97-AF65-F5344CB8AC3E}">
        <p14:creationId xmlns:p14="http://schemas.microsoft.com/office/powerpoint/2010/main" val="40541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C7F66E4-C034-470C-87EF-3A82B35B2F9D}"/>
              </a:ext>
            </a:extLst>
          </p:cNvPr>
          <p:cNvPicPr>
            <a:picLocks noChangeAspect="1"/>
          </p:cNvPicPr>
          <p:nvPr/>
        </p:nvPicPr>
        <p:blipFill>
          <a:blip r:embed="rId3"/>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10EFD44A-8278-C312-0798-CC637921E5A3}"/>
              </a:ext>
            </a:extLst>
          </p:cNvPr>
          <p:cNvSpPr>
            <a:spLocks noGrp="1"/>
          </p:cNvSpPr>
          <p:nvPr>
            <p:ph type="ctrTitle"/>
          </p:nvPr>
        </p:nvSpPr>
        <p:spPr>
          <a:xfrm>
            <a:off x="999495" y="796526"/>
            <a:ext cx="6278383" cy="2748866"/>
          </a:xfrm>
        </p:spPr>
        <p:txBody>
          <a:bodyPr anchor="t">
            <a:normAutofit/>
          </a:bodyPr>
          <a:lstStyle/>
          <a:p>
            <a:r>
              <a:rPr lang="es-ES" noProof="0" dirty="0">
                <a:latin typeface="Lato" panose="020F0502020204030203" pitchFamily="34" charset="0"/>
                <a:ea typeface="Lato" panose="020F0502020204030203" pitchFamily="34" charset="0"/>
                <a:cs typeface="Lato" panose="020F0502020204030203" pitchFamily="34" charset="0"/>
              </a:rPr>
              <a:t>Soluciones Circulares</a:t>
            </a:r>
          </a:p>
        </p:txBody>
      </p:sp>
      <p:pic>
        <p:nvPicPr>
          <p:cNvPr id="3" name="Imagen 2">
            <a:extLst>
              <a:ext uri="{FF2B5EF4-FFF2-40B4-BE49-F238E27FC236}">
                <a16:creationId xmlns:a16="http://schemas.microsoft.com/office/drawing/2014/main" id="{36AC743D-4DBA-7D87-6366-CF9E75D784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19471" y="5396453"/>
            <a:ext cx="3956180" cy="629631"/>
          </a:xfrm>
          <a:prstGeom prst="rect">
            <a:avLst/>
          </a:prstGeom>
        </p:spPr>
      </p:pic>
      <p:pic>
        <p:nvPicPr>
          <p:cNvPr id="5" name="Imagen 4">
            <a:extLst>
              <a:ext uri="{FF2B5EF4-FFF2-40B4-BE49-F238E27FC236}">
                <a16:creationId xmlns:a16="http://schemas.microsoft.com/office/drawing/2014/main" id="{C59D4E96-DA7F-A071-DF49-5552225DF3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317231" y="4746727"/>
            <a:ext cx="1150091" cy="649726"/>
          </a:xfrm>
          <a:prstGeom prst="rect">
            <a:avLst/>
          </a:prstGeom>
          <a:noFill/>
        </p:spPr>
      </p:pic>
      <p:pic>
        <p:nvPicPr>
          <p:cNvPr id="6" name="Imagen 5">
            <a:extLst>
              <a:ext uri="{FF2B5EF4-FFF2-40B4-BE49-F238E27FC236}">
                <a16:creationId xmlns:a16="http://schemas.microsoft.com/office/drawing/2014/main" id="{7EC977F5-E163-9715-C764-D5B06264871E}"/>
              </a:ext>
            </a:extLst>
          </p:cNvPr>
          <p:cNvPicPr>
            <a:picLocks noChangeAspect="1"/>
          </p:cNvPicPr>
          <p:nvPr/>
        </p:nvPicPr>
        <p:blipFill>
          <a:blip r:embed="rId5"/>
          <a:stretch>
            <a:fillRect/>
          </a:stretch>
        </p:blipFill>
        <p:spPr>
          <a:xfrm>
            <a:off x="2806120" y="4377308"/>
            <a:ext cx="1877731" cy="1060796"/>
          </a:xfrm>
          <a:prstGeom prst="rect">
            <a:avLst/>
          </a:prstGeom>
        </p:spPr>
      </p:pic>
      <p:pic>
        <p:nvPicPr>
          <p:cNvPr id="7" name="Imagen 6" descr="Icono&#10;&#10;Descripción generada automáticamente">
            <a:extLst>
              <a:ext uri="{FF2B5EF4-FFF2-40B4-BE49-F238E27FC236}">
                <a16:creationId xmlns:a16="http://schemas.microsoft.com/office/drawing/2014/main" id="{F39D3F37-4B33-6220-8179-7A76319608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7236" y="572338"/>
            <a:ext cx="1351732" cy="708050"/>
          </a:xfrm>
          <a:prstGeom prst="rect">
            <a:avLst/>
          </a:prstGeom>
        </p:spPr>
      </p:pic>
    </p:spTree>
    <p:extLst>
      <p:ext uri="{BB962C8B-B14F-4D97-AF65-F5344CB8AC3E}">
        <p14:creationId xmlns:p14="http://schemas.microsoft.com/office/powerpoint/2010/main" val="697434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979D-02D0-17C6-2DB9-0D45E805A708}"/>
              </a:ext>
            </a:extLst>
          </p:cNvPr>
          <p:cNvSpPr>
            <a:spLocks noGrp="1"/>
          </p:cNvSpPr>
          <p:nvPr>
            <p:ph type="title"/>
          </p:nvPr>
        </p:nvSpPr>
        <p:spPr>
          <a:xfrm>
            <a:off x="518668" y="350416"/>
            <a:ext cx="5450332" cy="685800"/>
          </a:xfrm>
        </p:spPr>
        <p:txBody>
          <a:bodyPr vert="horz" lIns="91440" tIns="45720" rIns="91440" bIns="45720" rtlCol="0" anchor="t">
            <a:normAutofit/>
          </a:bodyPr>
          <a:lstStyle/>
          <a:p>
            <a:r>
              <a:rPr lang="es-ES" b="1" kern="1200" noProof="0" dirty="0">
                <a:solidFill>
                  <a:schemeClr val="bg1"/>
                </a:solidFill>
                <a:latin typeface="+mj-lt"/>
                <a:ea typeface="+mj-ea"/>
                <a:cs typeface="+mj-cs"/>
              </a:rPr>
              <a:t>Acciones circulares clave</a:t>
            </a:r>
          </a:p>
        </p:txBody>
      </p:sp>
      <p:pic>
        <p:nvPicPr>
          <p:cNvPr id="3" name="Imagen 2" descr="Imagen de la pantalla de un celular con la imagen de una caricatura&#10;&#10;El contenido generado por IA puede ser incorrecto.">
            <a:extLst>
              <a:ext uri="{FF2B5EF4-FFF2-40B4-BE49-F238E27FC236}">
                <a16:creationId xmlns:a16="http://schemas.microsoft.com/office/drawing/2014/main" id="{E3951C72-C0B9-85FD-EBA2-F6940C0FBE08}"/>
              </a:ext>
            </a:extLst>
          </p:cNvPr>
          <p:cNvPicPr>
            <a:picLocks noChangeAspect="1"/>
          </p:cNvPicPr>
          <p:nvPr/>
        </p:nvPicPr>
        <p:blipFill>
          <a:blip r:embed="rId3"/>
          <a:stretch>
            <a:fillRect/>
          </a:stretch>
        </p:blipFill>
        <p:spPr>
          <a:xfrm>
            <a:off x="7661240" y="350416"/>
            <a:ext cx="4409759" cy="63678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5DE56E2C-1CAA-67E1-F580-7DA4AC7A285C}"/>
              </a:ext>
            </a:extLst>
          </p:cNvPr>
          <p:cNvSpPr txBox="1"/>
          <p:nvPr/>
        </p:nvSpPr>
        <p:spPr>
          <a:xfrm>
            <a:off x="406400" y="1365389"/>
            <a:ext cx="6718300" cy="4401205"/>
          </a:xfrm>
          <a:prstGeom prst="rect">
            <a:avLst/>
          </a:prstGeom>
          <a:noFill/>
        </p:spPr>
        <p:txBody>
          <a:bodyPr wrap="square" rtlCol="0">
            <a:spAutoFit/>
          </a:bodyPr>
          <a:lstStyle/>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Separación de residuos y concienciación</a:t>
            </a: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Separar correctamente los residuos y participar en campañas de sensibilización mejora la gestión de recursos y fomenta la implicación comunitaria.</a:t>
            </a:r>
            <a:endParaRPr lang="es-ES" sz="14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Proyectos circulares liderados por la sociedad</a:t>
            </a: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El alumnado diseña e implementa soluciones circulares que demuestran que el cambio ambiental es posible y necesario.</a:t>
            </a: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Aplicación cotidiana</a:t>
            </a: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Estas prácticas pueden aplicarse en casa, en el centro educativo y en la comunidad para promover la sostenibilidad y la conciencia ambiental.</a:t>
            </a: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 </a:t>
            </a:r>
          </a:p>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Impacto educativo</a:t>
            </a: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El proyecto Aulas LIBERA empodera al alumnado para crear soluciones circulares con impacto positivo en su entorno.</a:t>
            </a:r>
          </a:p>
          <a:p>
            <a:endPar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Normativas que promuevan la circularidad</a:t>
            </a: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Es fundamental contar con leyes que limiten el uso de plásticos de un solo uso, fomenten la reutilización, obliguen al reciclaje y penalicen el despilfarro. Estas regulaciones crean un marco que favorece la transición hacia un modelo circular.</a:t>
            </a:r>
          </a:p>
        </p:txBody>
      </p:sp>
      <p:pic>
        <p:nvPicPr>
          <p:cNvPr id="4" name="Imagen 3" descr="Logotipo&#10;&#10;Descripción generada automáticamente">
            <a:extLst>
              <a:ext uri="{FF2B5EF4-FFF2-40B4-BE49-F238E27FC236}">
                <a16:creationId xmlns:a16="http://schemas.microsoft.com/office/drawing/2014/main" id="{518EC688-FD2C-B956-6609-4CF6480D9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905" y="6256694"/>
            <a:ext cx="2886531" cy="461606"/>
          </a:xfrm>
          <a:prstGeom prst="rect">
            <a:avLst/>
          </a:prstGeom>
        </p:spPr>
      </p:pic>
      <p:pic>
        <p:nvPicPr>
          <p:cNvPr id="6" name="Imagen 5">
            <a:extLst>
              <a:ext uri="{FF2B5EF4-FFF2-40B4-BE49-F238E27FC236}">
                <a16:creationId xmlns:a16="http://schemas.microsoft.com/office/drawing/2014/main" id="{B661254D-F3E5-928A-763D-CAF24303F5AA}"/>
              </a:ext>
            </a:extLst>
          </p:cNvPr>
          <p:cNvPicPr>
            <a:picLocks noChangeAspect="1"/>
          </p:cNvPicPr>
          <p:nvPr/>
        </p:nvPicPr>
        <p:blipFill>
          <a:blip r:embed="rId5"/>
          <a:stretch>
            <a:fillRect/>
          </a:stretch>
        </p:blipFill>
        <p:spPr>
          <a:xfrm>
            <a:off x="9348774" y="5766594"/>
            <a:ext cx="1481456" cy="835224"/>
          </a:xfrm>
          <a:prstGeom prst="rect">
            <a:avLst/>
          </a:prstGeom>
        </p:spPr>
      </p:pic>
      <p:pic>
        <p:nvPicPr>
          <p:cNvPr id="7" name="Imagen 6" descr="Icono&#10;&#10;Descripción generada automáticamente">
            <a:extLst>
              <a:ext uri="{FF2B5EF4-FFF2-40B4-BE49-F238E27FC236}">
                <a16:creationId xmlns:a16="http://schemas.microsoft.com/office/drawing/2014/main" id="{EAB41238-D832-ACD6-739A-8D96661FB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3388" y="737381"/>
            <a:ext cx="1351732" cy="708050"/>
          </a:xfrm>
          <a:prstGeom prst="rect">
            <a:avLst/>
          </a:prstGeom>
        </p:spPr>
      </p:pic>
    </p:spTree>
    <p:extLst>
      <p:ext uri="{BB962C8B-B14F-4D97-AF65-F5344CB8AC3E}">
        <p14:creationId xmlns:p14="http://schemas.microsoft.com/office/powerpoint/2010/main" val="1974188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8">
                                            <p:txEl>
                                              <p:pRg st="0" end="0"/>
                                            </p:txEl>
                                          </p:spTgt>
                                        </p:tgtEl>
                                      </p:cBhvr>
                                    </p:animEffect>
                                  </p:childTnLst>
                                </p:cTn>
                              </p:par>
                              <p:par>
                                <p:cTn id="15" presetID="3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p:cTn id="17"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8">
                                            <p:txEl>
                                              <p:pRg st="1" end="1"/>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p:cTn id="31"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8">
                                            <p:txEl>
                                              <p:pRg st="3" end="3"/>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p:cTn id="37"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8">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8">
                                            <p:txEl>
                                              <p:pRg st="4" end="4"/>
                                            </p:txEl>
                                          </p:spTgt>
                                        </p:tgtEl>
                                        <p:attrNameLst>
                                          <p:attrName>style.rotation</p:attrName>
                                        </p:attrNameLst>
                                      </p:cBhvr>
                                      <p:tavLst>
                                        <p:tav tm="0">
                                          <p:val>
                                            <p:fltVal val="90"/>
                                          </p:val>
                                        </p:tav>
                                        <p:tav tm="100000">
                                          <p:val>
                                            <p:fltVal val="0"/>
                                          </p:val>
                                        </p:tav>
                                      </p:tavLst>
                                    </p:anim>
                                    <p:animEffect transition="in" filter="fade">
                                      <p:cBhvr>
                                        <p:cTn id="40" dur="10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 calcmode="lin" valueType="num">
                                      <p:cBhvr>
                                        <p:cTn id="45" dur="1000" fill="hold"/>
                                        <p:tgtEl>
                                          <p:spTgt spid="8">
                                            <p:txEl>
                                              <p:pRg st="6" end="6"/>
                                            </p:txEl>
                                          </p:spTgt>
                                        </p:tgtEl>
                                        <p:attrNameLst>
                                          <p:attrName>ppt_w</p:attrName>
                                        </p:attrNameLst>
                                      </p:cBhvr>
                                      <p:tavLst>
                                        <p:tav tm="0">
                                          <p:val>
                                            <p:fltVal val="0"/>
                                          </p:val>
                                        </p:tav>
                                        <p:tav tm="100000">
                                          <p:val>
                                            <p:strVal val="#ppt_w"/>
                                          </p:val>
                                        </p:tav>
                                      </p:tavLst>
                                    </p:anim>
                                    <p:anim calcmode="lin" valueType="num">
                                      <p:cBhvr>
                                        <p:cTn id="46" dur="1000" fill="hold"/>
                                        <p:tgtEl>
                                          <p:spTgt spid="8">
                                            <p:txEl>
                                              <p:pRg st="6" end="6"/>
                                            </p:txEl>
                                          </p:spTgt>
                                        </p:tgtEl>
                                        <p:attrNameLst>
                                          <p:attrName>ppt_h</p:attrName>
                                        </p:attrNameLst>
                                      </p:cBhvr>
                                      <p:tavLst>
                                        <p:tav tm="0">
                                          <p:val>
                                            <p:fltVal val="0"/>
                                          </p:val>
                                        </p:tav>
                                        <p:tav tm="100000">
                                          <p:val>
                                            <p:strVal val="#ppt_h"/>
                                          </p:val>
                                        </p:tav>
                                      </p:tavLst>
                                    </p:anim>
                                    <p:anim calcmode="lin" valueType="num">
                                      <p:cBhvr>
                                        <p:cTn id="47" dur="1000" fill="hold"/>
                                        <p:tgtEl>
                                          <p:spTgt spid="8">
                                            <p:txEl>
                                              <p:pRg st="6" end="6"/>
                                            </p:txEl>
                                          </p:spTgt>
                                        </p:tgtEl>
                                        <p:attrNameLst>
                                          <p:attrName>style.rotation</p:attrName>
                                        </p:attrNameLst>
                                      </p:cBhvr>
                                      <p:tavLst>
                                        <p:tav tm="0">
                                          <p:val>
                                            <p:fltVal val="90"/>
                                          </p:val>
                                        </p:tav>
                                        <p:tav tm="100000">
                                          <p:val>
                                            <p:fltVal val="0"/>
                                          </p:val>
                                        </p:tav>
                                      </p:tavLst>
                                    </p:anim>
                                    <p:animEffect transition="in" filter="fade">
                                      <p:cBhvr>
                                        <p:cTn id="48" dur="1000"/>
                                        <p:tgtEl>
                                          <p:spTgt spid="8">
                                            <p:txEl>
                                              <p:pRg st="6" end="6"/>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8">
                                            <p:txEl>
                                              <p:pRg st="7" end="7"/>
                                            </p:txEl>
                                          </p:spTgt>
                                        </p:tgtEl>
                                        <p:attrNameLst>
                                          <p:attrName>style.visibility</p:attrName>
                                        </p:attrNameLst>
                                      </p:cBhvr>
                                      <p:to>
                                        <p:strVal val="visible"/>
                                      </p:to>
                                    </p:set>
                                    <p:anim calcmode="lin" valueType="num">
                                      <p:cBhvr>
                                        <p:cTn id="51" dur="1000" fill="hold"/>
                                        <p:tgtEl>
                                          <p:spTgt spid="8">
                                            <p:txEl>
                                              <p:pRg st="7" end="7"/>
                                            </p:txEl>
                                          </p:spTgt>
                                        </p:tgtEl>
                                        <p:attrNameLst>
                                          <p:attrName>ppt_w</p:attrName>
                                        </p:attrNameLst>
                                      </p:cBhvr>
                                      <p:tavLst>
                                        <p:tav tm="0">
                                          <p:val>
                                            <p:fltVal val="0"/>
                                          </p:val>
                                        </p:tav>
                                        <p:tav tm="100000">
                                          <p:val>
                                            <p:strVal val="#ppt_w"/>
                                          </p:val>
                                        </p:tav>
                                      </p:tavLst>
                                    </p:anim>
                                    <p:anim calcmode="lin" valueType="num">
                                      <p:cBhvr>
                                        <p:cTn id="52" dur="1000" fill="hold"/>
                                        <p:tgtEl>
                                          <p:spTgt spid="8">
                                            <p:txEl>
                                              <p:pRg st="7" end="7"/>
                                            </p:txEl>
                                          </p:spTgt>
                                        </p:tgtEl>
                                        <p:attrNameLst>
                                          <p:attrName>ppt_h</p:attrName>
                                        </p:attrNameLst>
                                      </p:cBhvr>
                                      <p:tavLst>
                                        <p:tav tm="0">
                                          <p:val>
                                            <p:fltVal val="0"/>
                                          </p:val>
                                        </p:tav>
                                        <p:tav tm="100000">
                                          <p:val>
                                            <p:strVal val="#ppt_h"/>
                                          </p:val>
                                        </p:tav>
                                      </p:tavLst>
                                    </p:anim>
                                    <p:anim calcmode="lin" valueType="num">
                                      <p:cBhvr>
                                        <p:cTn id="53" dur="1000" fill="hold"/>
                                        <p:tgtEl>
                                          <p:spTgt spid="8">
                                            <p:txEl>
                                              <p:pRg st="7" end="7"/>
                                            </p:txEl>
                                          </p:spTgt>
                                        </p:tgtEl>
                                        <p:attrNameLst>
                                          <p:attrName>style.rotation</p:attrName>
                                        </p:attrNameLst>
                                      </p:cBhvr>
                                      <p:tavLst>
                                        <p:tav tm="0">
                                          <p:val>
                                            <p:fltVal val="90"/>
                                          </p:val>
                                        </p:tav>
                                        <p:tav tm="100000">
                                          <p:val>
                                            <p:fltVal val="0"/>
                                          </p:val>
                                        </p:tav>
                                      </p:tavLst>
                                    </p:anim>
                                    <p:animEffect transition="in" filter="fade">
                                      <p:cBhvr>
                                        <p:cTn id="54" dur="1000"/>
                                        <p:tgtEl>
                                          <p:spTgt spid="8">
                                            <p:txEl>
                                              <p:pRg st="7" end="7"/>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8">
                                            <p:txEl>
                                              <p:pRg st="9" end="9"/>
                                            </p:txEl>
                                          </p:spTgt>
                                        </p:tgtEl>
                                        <p:attrNameLst>
                                          <p:attrName>style.visibility</p:attrName>
                                        </p:attrNameLst>
                                      </p:cBhvr>
                                      <p:to>
                                        <p:strVal val="visible"/>
                                      </p:to>
                                    </p:set>
                                    <p:anim calcmode="lin" valueType="num">
                                      <p:cBhvr>
                                        <p:cTn id="59" dur="1000" fill="hold"/>
                                        <p:tgtEl>
                                          <p:spTgt spid="8">
                                            <p:txEl>
                                              <p:pRg st="9" end="9"/>
                                            </p:txEl>
                                          </p:spTgt>
                                        </p:tgtEl>
                                        <p:attrNameLst>
                                          <p:attrName>ppt_w</p:attrName>
                                        </p:attrNameLst>
                                      </p:cBhvr>
                                      <p:tavLst>
                                        <p:tav tm="0">
                                          <p:val>
                                            <p:fltVal val="0"/>
                                          </p:val>
                                        </p:tav>
                                        <p:tav tm="100000">
                                          <p:val>
                                            <p:strVal val="#ppt_w"/>
                                          </p:val>
                                        </p:tav>
                                      </p:tavLst>
                                    </p:anim>
                                    <p:anim calcmode="lin" valueType="num">
                                      <p:cBhvr>
                                        <p:cTn id="60" dur="1000" fill="hold"/>
                                        <p:tgtEl>
                                          <p:spTgt spid="8">
                                            <p:txEl>
                                              <p:pRg st="9" end="9"/>
                                            </p:txEl>
                                          </p:spTgt>
                                        </p:tgtEl>
                                        <p:attrNameLst>
                                          <p:attrName>ppt_h</p:attrName>
                                        </p:attrNameLst>
                                      </p:cBhvr>
                                      <p:tavLst>
                                        <p:tav tm="0">
                                          <p:val>
                                            <p:fltVal val="0"/>
                                          </p:val>
                                        </p:tav>
                                        <p:tav tm="100000">
                                          <p:val>
                                            <p:strVal val="#ppt_h"/>
                                          </p:val>
                                        </p:tav>
                                      </p:tavLst>
                                    </p:anim>
                                    <p:anim calcmode="lin" valueType="num">
                                      <p:cBhvr>
                                        <p:cTn id="61" dur="1000" fill="hold"/>
                                        <p:tgtEl>
                                          <p:spTgt spid="8">
                                            <p:txEl>
                                              <p:pRg st="9" end="9"/>
                                            </p:txEl>
                                          </p:spTgt>
                                        </p:tgtEl>
                                        <p:attrNameLst>
                                          <p:attrName>style.rotation</p:attrName>
                                        </p:attrNameLst>
                                      </p:cBhvr>
                                      <p:tavLst>
                                        <p:tav tm="0">
                                          <p:val>
                                            <p:fltVal val="90"/>
                                          </p:val>
                                        </p:tav>
                                        <p:tav tm="100000">
                                          <p:val>
                                            <p:fltVal val="0"/>
                                          </p:val>
                                        </p:tav>
                                      </p:tavLst>
                                    </p:anim>
                                    <p:animEffect transition="in" filter="fade">
                                      <p:cBhvr>
                                        <p:cTn id="62" dur="1000"/>
                                        <p:tgtEl>
                                          <p:spTgt spid="8">
                                            <p:txEl>
                                              <p:pRg st="9" end="9"/>
                                            </p:txEl>
                                          </p:spTgt>
                                        </p:tgtEl>
                                      </p:cBhvr>
                                    </p:animEffect>
                                  </p:childTnLst>
                                </p:cTn>
                              </p:par>
                              <p:par>
                                <p:cTn id="63" presetID="31" presetClass="entr" presetSubtype="0" fill="hold" nodeType="withEffect">
                                  <p:stCondLst>
                                    <p:cond delay="0"/>
                                  </p:stCondLst>
                                  <p:childTnLst>
                                    <p:set>
                                      <p:cBhvr>
                                        <p:cTn id="64" dur="1" fill="hold">
                                          <p:stCondLst>
                                            <p:cond delay="0"/>
                                          </p:stCondLst>
                                        </p:cTn>
                                        <p:tgtEl>
                                          <p:spTgt spid="8">
                                            <p:txEl>
                                              <p:pRg st="10" end="10"/>
                                            </p:txEl>
                                          </p:spTgt>
                                        </p:tgtEl>
                                        <p:attrNameLst>
                                          <p:attrName>style.visibility</p:attrName>
                                        </p:attrNameLst>
                                      </p:cBhvr>
                                      <p:to>
                                        <p:strVal val="visible"/>
                                      </p:to>
                                    </p:set>
                                    <p:anim calcmode="lin" valueType="num">
                                      <p:cBhvr>
                                        <p:cTn id="65" dur="1000" fill="hold"/>
                                        <p:tgtEl>
                                          <p:spTgt spid="8">
                                            <p:txEl>
                                              <p:pRg st="10" end="10"/>
                                            </p:txEl>
                                          </p:spTgt>
                                        </p:tgtEl>
                                        <p:attrNameLst>
                                          <p:attrName>ppt_w</p:attrName>
                                        </p:attrNameLst>
                                      </p:cBhvr>
                                      <p:tavLst>
                                        <p:tav tm="0">
                                          <p:val>
                                            <p:fltVal val="0"/>
                                          </p:val>
                                        </p:tav>
                                        <p:tav tm="100000">
                                          <p:val>
                                            <p:strVal val="#ppt_w"/>
                                          </p:val>
                                        </p:tav>
                                      </p:tavLst>
                                    </p:anim>
                                    <p:anim calcmode="lin" valueType="num">
                                      <p:cBhvr>
                                        <p:cTn id="66" dur="1000" fill="hold"/>
                                        <p:tgtEl>
                                          <p:spTgt spid="8">
                                            <p:txEl>
                                              <p:pRg st="10" end="10"/>
                                            </p:txEl>
                                          </p:spTgt>
                                        </p:tgtEl>
                                        <p:attrNameLst>
                                          <p:attrName>ppt_h</p:attrName>
                                        </p:attrNameLst>
                                      </p:cBhvr>
                                      <p:tavLst>
                                        <p:tav tm="0">
                                          <p:val>
                                            <p:fltVal val="0"/>
                                          </p:val>
                                        </p:tav>
                                        <p:tav tm="100000">
                                          <p:val>
                                            <p:strVal val="#ppt_h"/>
                                          </p:val>
                                        </p:tav>
                                      </p:tavLst>
                                    </p:anim>
                                    <p:anim calcmode="lin" valueType="num">
                                      <p:cBhvr>
                                        <p:cTn id="67" dur="1000" fill="hold"/>
                                        <p:tgtEl>
                                          <p:spTgt spid="8">
                                            <p:txEl>
                                              <p:pRg st="10" end="10"/>
                                            </p:txEl>
                                          </p:spTgt>
                                        </p:tgtEl>
                                        <p:attrNameLst>
                                          <p:attrName>style.rotation</p:attrName>
                                        </p:attrNameLst>
                                      </p:cBhvr>
                                      <p:tavLst>
                                        <p:tav tm="0">
                                          <p:val>
                                            <p:fltVal val="90"/>
                                          </p:val>
                                        </p:tav>
                                        <p:tav tm="100000">
                                          <p:val>
                                            <p:fltVal val="0"/>
                                          </p:val>
                                        </p:tav>
                                      </p:tavLst>
                                    </p:anim>
                                    <p:animEffect transition="in" filter="fade">
                                      <p:cBhvr>
                                        <p:cTn id="68" dur="1000"/>
                                        <p:tgtEl>
                                          <p:spTgt spid="8">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8">
                                            <p:txEl>
                                              <p:pRg st="12" end="12"/>
                                            </p:txEl>
                                          </p:spTgt>
                                        </p:tgtEl>
                                        <p:attrNameLst>
                                          <p:attrName>style.visibility</p:attrName>
                                        </p:attrNameLst>
                                      </p:cBhvr>
                                      <p:to>
                                        <p:strVal val="visible"/>
                                      </p:to>
                                    </p:set>
                                    <p:anim calcmode="lin" valueType="num">
                                      <p:cBhvr>
                                        <p:cTn id="73" dur="1000" fill="hold"/>
                                        <p:tgtEl>
                                          <p:spTgt spid="8">
                                            <p:txEl>
                                              <p:pRg st="12" end="12"/>
                                            </p:txEl>
                                          </p:spTgt>
                                        </p:tgtEl>
                                        <p:attrNameLst>
                                          <p:attrName>ppt_w</p:attrName>
                                        </p:attrNameLst>
                                      </p:cBhvr>
                                      <p:tavLst>
                                        <p:tav tm="0">
                                          <p:val>
                                            <p:fltVal val="0"/>
                                          </p:val>
                                        </p:tav>
                                        <p:tav tm="100000">
                                          <p:val>
                                            <p:strVal val="#ppt_w"/>
                                          </p:val>
                                        </p:tav>
                                      </p:tavLst>
                                    </p:anim>
                                    <p:anim calcmode="lin" valueType="num">
                                      <p:cBhvr>
                                        <p:cTn id="74" dur="1000" fill="hold"/>
                                        <p:tgtEl>
                                          <p:spTgt spid="8">
                                            <p:txEl>
                                              <p:pRg st="12" end="12"/>
                                            </p:txEl>
                                          </p:spTgt>
                                        </p:tgtEl>
                                        <p:attrNameLst>
                                          <p:attrName>ppt_h</p:attrName>
                                        </p:attrNameLst>
                                      </p:cBhvr>
                                      <p:tavLst>
                                        <p:tav tm="0">
                                          <p:val>
                                            <p:fltVal val="0"/>
                                          </p:val>
                                        </p:tav>
                                        <p:tav tm="100000">
                                          <p:val>
                                            <p:strVal val="#ppt_h"/>
                                          </p:val>
                                        </p:tav>
                                      </p:tavLst>
                                    </p:anim>
                                    <p:anim calcmode="lin" valueType="num">
                                      <p:cBhvr>
                                        <p:cTn id="75" dur="1000" fill="hold"/>
                                        <p:tgtEl>
                                          <p:spTgt spid="8">
                                            <p:txEl>
                                              <p:pRg st="12" end="12"/>
                                            </p:txEl>
                                          </p:spTgt>
                                        </p:tgtEl>
                                        <p:attrNameLst>
                                          <p:attrName>style.rotation</p:attrName>
                                        </p:attrNameLst>
                                      </p:cBhvr>
                                      <p:tavLst>
                                        <p:tav tm="0">
                                          <p:val>
                                            <p:fltVal val="90"/>
                                          </p:val>
                                        </p:tav>
                                        <p:tav tm="100000">
                                          <p:val>
                                            <p:fltVal val="0"/>
                                          </p:val>
                                        </p:tav>
                                      </p:tavLst>
                                    </p:anim>
                                    <p:animEffect transition="in" filter="fade">
                                      <p:cBhvr>
                                        <p:cTn id="76" dur="1000"/>
                                        <p:tgtEl>
                                          <p:spTgt spid="8">
                                            <p:txEl>
                                              <p:pRg st="12" end="12"/>
                                            </p:txEl>
                                          </p:spTgt>
                                        </p:tgtEl>
                                      </p:cBhvr>
                                    </p:animEffect>
                                  </p:childTnLst>
                                </p:cTn>
                              </p:par>
                              <p:par>
                                <p:cTn id="77" presetID="31" presetClass="entr" presetSubtype="0" fill="hold" nodeType="withEffect">
                                  <p:stCondLst>
                                    <p:cond delay="0"/>
                                  </p:stCondLst>
                                  <p:childTnLst>
                                    <p:set>
                                      <p:cBhvr>
                                        <p:cTn id="78" dur="1" fill="hold">
                                          <p:stCondLst>
                                            <p:cond delay="0"/>
                                          </p:stCondLst>
                                        </p:cTn>
                                        <p:tgtEl>
                                          <p:spTgt spid="8">
                                            <p:txEl>
                                              <p:pRg st="13" end="13"/>
                                            </p:txEl>
                                          </p:spTgt>
                                        </p:tgtEl>
                                        <p:attrNameLst>
                                          <p:attrName>style.visibility</p:attrName>
                                        </p:attrNameLst>
                                      </p:cBhvr>
                                      <p:to>
                                        <p:strVal val="visible"/>
                                      </p:to>
                                    </p:set>
                                    <p:anim calcmode="lin" valueType="num">
                                      <p:cBhvr>
                                        <p:cTn id="79" dur="1000" fill="hold"/>
                                        <p:tgtEl>
                                          <p:spTgt spid="8">
                                            <p:txEl>
                                              <p:pRg st="13" end="13"/>
                                            </p:txEl>
                                          </p:spTgt>
                                        </p:tgtEl>
                                        <p:attrNameLst>
                                          <p:attrName>ppt_w</p:attrName>
                                        </p:attrNameLst>
                                      </p:cBhvr>
                                      <p:tavLst>
                                        <p:tav tm="0">
                                          <p:val>
                                            <p:fltVal val="0"/>
                                          </p:val>
                                        </p:tav>
                                        <p:tav tm="100000">
                                          <p:val>
                                            <p:strVal val="#ppt_w"/>
                                          </p:val>
                                        </p:tav>
                                      </p:tavLst>
                                    </p:anim>
                                    <p:anim calcmode="lin" valueType="num">
                                      <p:cBhvr>
                                        <p:cTn id="80" dur="1000" fill="hold"/>
                                        <p:tgtEl>
                                          <p:spTgt spid="8">
                                            <p:txEl>
                                              <p:pRg st="13" end="13"/>
                                            </p:txEl>
                                          </p:spTgt>
                                        </p:tgtEl>
                                        <p:attrNameLst>
                                          <p:attrName>ppt_h</p:attrName>
                                        </p:attrNameLst>
                                      </p:cBhvr>
                                      <p:tavLst>
                                        <p:tav tm="0">
                                          <p:val>
                                            <p:fltVal val="0"/>
                                          </p:val>
                                        </p:tav>
                                        <p:tav tm="100000">
                                          <p:val>
                                            <p:strVal val="#ppt_h"/>
                                          </p:val>
                                        </p:tav>
                                      </p:tavLst>
                                    </p:anim>
                                    <p:anim calcmode="lin" valueType="num">
                                      <p:cBhvr>
                                        <p:cTn id="81" dur="1000" fill="hold"/>
                                        <p:tgtEl>
                                          <p:spTgt spid="8">
                                            <p:txEl>
                                              <p:pRg st="13" end="13"/>
                                            </p:txEl>
                                          </p:spTgt>
                                        </p:tgtEl>
                                        <p:attrNameLst>
                                          <p:attrName>style.rotation</p:attrName>
                                        </p:attrNameLst>
                                      </p:cBhvr>
                                      <p:tavLst>
                                        <p:tav tm="0">
                                          <p:val>
                                            <p:fltVal val="90"/>
                                          </p:val>
                                        </p:tav>
                                        <p:tav tm="100000">
                                          <p:val>
                                            <p:fltVal val="0"/>
                                          </p:val>
                                        </p:tav>
                                      </p:tavLst>
                                    </p:anim>
                                    <p:animEffect transition="in" filter="fade">
                                      <p:cBhvr>
                                        <p:cTn id="82" dur="1000"/>
                                        <p:tgtEl>
                                          <p:spTgt spid="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D32A5-66C6-757D-CD21-A5F6F25ABBEB}"/>
              </a:ext>
            </a:extLst>
          </p:cNvPr>
          <p:cNvSpPr>
            <a:spLocks noGrp="1"/>
          </p:cNvSpPr>
          <p:nvPr>
            <p:ph type="title"/>
          </p:nvPr>
        </p:nvSpPr>
        <p:spPr>
          <a:xfrm>
            <a:off x="429768" y="603504"/>
            <a:ext cx="4480560" cy="1402578"/>
          </a:xfrm>
        </p:spPr>
        <p:txBody>
          <a:bodyPr vert="horz" lIns="91440" tIns="45720" rIns="91440" bIns="45720" rtlCol="0" anchor="t">
            <a:normAutofit fontScale="90000"/>
          </a:bodyPr>
          <a:lstStyle/>
          <a:p>
            <a:r>
              <a:rPr lang="es-ES" b="1" kern="1200" noProof="0" dirty="0">
                <a:solidFill>
                  <a:schemeClr val="bg1"/>
                </a:solidFill>
                <a:latin typeface="Lato" panose="020F0502020204030203" pitchFamily="34" charset="0"/>
                <a:ea typeface="Lato" panose="020F0502020204030203" pitchFamily="34" charset="0"/>
                <a:cs typeface="Lato" panose="020F0502020204030203" pitchFamily="34" charset="0"/>
              </a:rPr>
              <a:t>¿Nos pasamos a un modelo de economía circular?</a:t>
            </a:r>
          </a:p>
        </p:txBody>
      </p:sp>
      <p:sp>
        <p:nvSpPr>
          <p:cNvPr id="7" name="CuadroTexto 6">
            <a:extLst>
              <a:ext uri="{FF2B5EF4-FFF2-40B4-BE49-F238E27FC236}">
                <a16:creationId xmlns:a16="http://schemas.microsoft.com/office/drawing/2014/main" id="{4F2A96B6-704F-1FF8-D813-6D5B3B5DC69B}"/>
              </a:ext>
            </a:extLst>
          </p:cNvPr>
          <p:cNvSpPr txBox="1"/>
          <p:nvPr/>
        </p:nvSpPr>
        <p:spPr>
          <a:xfrm>
            <a:off x="429767" y="2276856"/>
            <a:ext cx="4480560" cy="4041648"/>
          </a:xfrm>
          <a:prstGeom prst="rect">
            <a:avLst/>
          </a:prstGeom>
        </p:spPr>
        <p:txBody>
          <a:bodyPr vert="horz" lIns="91440" tIns="45720" rIns="91440" bIns="45720" rtlCol="0">
            <a:normAutofit/>
          </a:bodyPr>
          <a:lstStyle/>
          <a:p>
            <a:pPr marL="285750" indent="-285750">
              <a:lnSpc>
                <a:spcPct val="110000"/>
              </a:lnSpc>
              <a:spcBef>
                <a:spcPts val="1000"/>
              </a:spcBef>
              <a:buFont typeface="Wingdings" panose="05000000000000000000" pitchFamily="2" charset="2"/>
              <a:buChar char="ü"/>
            </a:pPr>
            <a:r>
              <a:rPr lang="es-ES" sz="1500" b="1" noProof="0" dirty="0">
                <a:solidFill>
                  <a:schemeClr val="bg1"/>
                </a:solidFill>
                <a:latin typeface="Lato" panose="020F0502020204030203" pitchFamily="34" charset="0"/>
                <a:ea typeface="Lato" panose="020F0502020204030203" pitchFamily="34" charset="0"/>
                <a:cs typeface="Lato" panose="020F0502020204030203" pitchFamily="34" charset="0"/>
              </a:rPr>
              <a:t>Fomento de la Reutilización y el Reciclaje</a:t>
            </a:r>
            <a:br>
              <a:rPr lang="es-ES" sz="15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500" noProof="0" dirty="0">
                <a:solidFill>
                  <a:schemeClr val="bg1"/>
                </a:solidFill>
                <a:latin typeface="Lato" panose="020F0502020204030203" pitchFamily="34" charset="0"/>
                <a:ea typeface="Lato" panose="020F0502020204030203" pitchFamily="34" charset="0"/>
                <a:cs typeface="Lato" panose="020F0502020204030203" pitchFamily="34" charset="0"/>
              </a:rPr>
              <a:t>Promueve la reutilización y el reciclaje, minimizando la extracción de nuevos recursos naturales.</a:t>
            </a:r>
          </a:p>
          <a:p>
            <a:pPr marL="285750" indent="-285750">
              <a:lnSpc>
                <a:spcPct val="110000"/>
              </a:lnSpc>
              <a:spcBef>
                <a:spcPts val="1000"/>
              </a:spcBef>
              <a:buFont typeface="Wingdings" panose="05000000000000000000" pitchFamily="2" charset="2"/>
              <a:buChar char="ü"/>
            </a:pPr>
            <a:r>
              <a:rPr lang="es-ES" sz="1500" b="1" noProof="0" dirty="0">
                <a:solidFill>
                  <a:schemeClr val="bg1"/>
                </a:solidFill>
                <a:latin typeface="Lato" panose="020F0502020204030203" pitchFamily="34" charset="0"/>
                <a:ea typeface="Lato" panose="020F0502020204030203" pitchFamily="34" charset="0"/>
                <a:cs typeface="Lato" panose="020F0502020204030203" pitchFamily="34" charset="0"/>
              </a:rPr>
              <a:t>Innovación y Empleo Verde</a:t>
            </a:r>
            <a:br>
              <a:rPr lang="es-ES" sz="15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500" noProof="0" dirty="0">
                <a:solidFill>
                  <a:schemeClr val="bg1"/>
                </a:solidFill>
                <a:latin typeface="Lato" panose="020F0502020204030203" pitchFamily="34" charset="0"/>
                <a:ea typeface="Lato" panose="020F0502020204030203" pitchFamily="34" charset="0"/>
                <a:cs typeface="Lato" panose="020F0502020204030203" pitchFamily="34" charset="0"/>
              </a:rPr>
              <a:t>Fomentar la innovación y el empleo verde genera oportunidades económicas sostenibles.</a:t>
            </a:r>
          </a:p>
          <a:p>
            <a:pPr marL="285750" indent="-285750">
              <a:lnSpc>
                <a:spcPct val="110000"/>
              </a:lnSpc>
              <a:spcBef>
                <a:spcPts val="1000"/>
              </a:spcBef>
              <a:buFont typeface="Wingdings" panose="05000000000000000000" pitchFamily="2" charset="2"/>
              <a:buChar char="ü"/>
            </a:pPr>
            <a:r>
              <a:rPr lang="es-ES" sz="1500" b="1" noProof="0" dirty="0">
                <a:solidFill>
                  <a:schemeClr val="bg1"/>
                </a:solidFill>
                <a:latin typeface="Lato" panose="020F0502020204030203" pitchFamily="34" charset="0"/>
                <a:ea typeface="Lato" panose="020F0502020204030203" pitchFamily="34" charset="0"/>
                <a:cs typeface="Lato" panose="020F0502020204030203" pitchFamily="34" charset="0"/>
              </a:rPr>
              <a:t>Consumo Responsable y Resiliencia Comunitaria</a:t>
            </a:r>
            <a:br>
              <a:rPr lang="es-ES" sz="15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500" noProof="0" dirty="0">
                <a:solidFill>
                  <a:schemeClr val="bg1"/>
                </a:solidFill>
                <a:latin typeface="Lato" panose="020F0502020204030203" pitchFamily="34" charset="0"/>
                <a:ea typeface="Lato" panose="020F0502020204030203" pitchFamily="34" charset="0"/>
                <a:cs typeface="Lato" panose="020F0502020204030203" pitchFamily="34" charset="0"/>
              </a:rPr>
              <a:t>Incentiva el consumo responsable y fortalece la resiliencia de las comunidades frente a crisis ambientales y económicas.</a:t>
            </a:r>
          </a:p>
          <a:p>
            <a:pPr marL="228600" indent="-228600">
              <a:lnSpc>
                <a:spcPct val="110000"/>
              </a:lnSpc>
              <a:spcBef>
                <a:spcPts val="1000"/>
              </a:spcBef>
              <a:buFont typeface="Arial" panose="020B0604020202020204" pitchFamily="34" charset="0"/>
              <a:buChar char="•"/>
            </a:pPr>
            <a:endParaRPr lang="es-ES" sz="1500" noProof="0" dirty="0">
              <a:solidFill>
                <a:schemeClr val="bg1"/>
              </a:solidFill>
            </a:endParaRPr>
          </a:p>
        </p:txBody>
      </p:sp>
      <p:pic>
        <p:nvPicPr>
          <p:cNvPr id="6" name="Imagen 5">
            <a:extLst>
              <a:ext uri="{FF2B5EF4-FFF2-40B4-BE49-F238E27FC236}">
                <a16:creationId xmlns:a16="http://schemas.microsoft.com/office/drawing/2014/main" id="{CA41760A-A067-3660-C8C8-7B9BBB8A6403}"/>
              </a:ext>
            </a:extLst>
          </p:cNvPr>
          <p:cNvPicPr>
            <a:picLocks noChangeAspect="1"/>
          </p:cNvPicPr>
          <p:nvPr/>
        </p:nvPicPr>
        <p:blipFill>
          <a:blip r:embed="rId3"/>
          <a:srcRect l="138" r="1098" b="3"/>
          <a:stretch>
            <a:fillRect/>
          </a:stretch>
        </p:blipFill>
        <p:spPr>
          <a:xfrm>
            <a:off x="5850768" y="457200"/>
            <a:ext cx="5998333" cy="6058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Imagen 4">
            <a:extLst>
              <a:ext uri="{FF2B5EF4-FFF2-40B4-BE49-F238E27FC236}">
                <a16:creationId xmlns:a16="http://schemas.microsoft.com/office/drawing/2014/main" id="{C5624405-6D9E-8196-4FCB-2CF723D862EE}"/>
              </a:ext>
            </a:extLst>
          </p:cNvPr>
          <p:cNvPicPr>
            <a:picLocks noChangeAspect="1"/>
          </p:cNvPicPr>
          <p:nvPr/>
        </p:nvPicPr>
        <p:blipFill>
          <a:blip r:embed="rId4"/>
          <a:stretch>
            <a:fillRect/>
          </a:stretch>
        </p:blipFill>
        <p:spPr>
          <a:xfrm>
            <a:off x="1728133" y="5727146"/>
            <a:ext cx="1883827" cy="1054699"/>
          </a:xfrm>
          <a:prstGeom prst="rect">
            <a:avLst/>
          </a:prstGeom>
        </p:spPr>
      </p:pic>
      <p:pic>
        <p:nvPicPr>
          <p:cNvPr id="8" name="Imagen 7" descr="Icono&#10;&#10;Descripción generada automáticamente">
            <a:extLst>
              <a:ext uri="{FF2B5EF4-FFF2-40B4-BE49-F238E27FC236}">
                <a16:creationId xmlns:a16="http://schemas.microsoft.com/office/drawing/2014/main" id="{620F0428-452E-19B7-E2FE-76D79F670C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370" y="417237"/>
            <a:ext cx="1351732" cy="708050"/>
          </a:xfrm>
          <a:prstGeom prst="rect">
            <a:avLst/>
          </a:prstGeom>
        </p:spPr>
      </p:pic>
    </p:spTree>
    <p:extLst>
      <p:ext uri="{BB962C8B-B14F-4D97-AF65-F5344CB8AC3E}">
        <p14:creationId xmlns:p14="http://schemas.microsoft.com/office/powerpoint/2010/main" val="2997889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p:cTn id="15"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3FDCC-7B9F-6190-F36D-365D79EC97D5}"/>
              </a:ext>
            </a:extLst>
          </p:cNvPr>
          <p:cNvSpPr>
            <a:spLocks noGrp="1"/>
          </p:cNvSpPr>
          <p:nvPr>
            <p:ph type="ctrTitle"/>
          </p:nvPr>
        </p:nvSpPr>
        <p:spPr>
          <a:xfrm>
            <a:off x="743339" y="381850"/>
            <a:ext cx="6581191" cy="2624334"/>
          </a:xfrm>
        </p:spPr>
        <p:txBody>
          <a:bodyPr anchor="t">
            <a:normAutofit fontScale="90000"/>
          </a:bodyPr>
          <a:lstStyle/>
          <a:p>
            <a:r>
              <a:rPr lang="es-ES" noProof="0" dirty="0">
                <a:latin typeface="Lato" panose="020F0502020204030203" pitchFamily="34" charset="0"/>
                <a:ea typeface="Lato" panose="020F0502020204030203" pitchFamily="34" charset="0"/>
                <a:cs typeface="Lato" panose="020F0502020204030203" pitchFamily="34" charset="0"/>
              </a:rPr>
              <a:t>Compromiso Ciudadano</a:t>
            </a:r>
          </a:p>
        </p:txBody>
      </p:sp>
      <p:pic>
        <p:nvPicPr>
          <p:cNvPr id="3" name="Imagen 2">
            <a:extLst>
              <a:ext uri="{FF2B5EF4-FFF2-40B4-BE49-F238E27FC236}">
                <a16:creationId xmlns:a16="http://schemas.microsoft.com/office/drawing/2014/main" id="{9A48341D-0F72-1509-FAF3-D6E0186927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4332" y="5325615"/>
            <a:ext cx="4933180" cy="785122"/>
          </a:xfrm>
          <a:prstGeom prst="rect">
            <a:avLst/>
          </a:prstGeom>
        </p:spPr>
      </p:pic>
      <p:pic>
        <p:nvPicPr>
          <p:cNvPr id="4" name="Imagen 3">
            <a:extLst>
              <a:ext uri="{FF2B5EF4-FFF2-40B4-BE49-F238E27FC236}">
                <a16:creationId xmlns:a16="http://schemas.microsoft.com/office/drawing/2014/main" id="{BA415857-2977-D2F8-5CA5-37944F45EC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582" y="330894"/>
            <a:ext cx="2091930" cy="1179943"/>
          </a:xfrm>
          <a:prstGeom prst="rect">
            <a:avLst/>
          </a:prstGeom>
        </p:spPr>
      </p:pic>
      <p:pic>
        <p:nvPicPr>
          <p:cNvPr id="6" name="Gráfico 5" descr="Barrio con relleno sólido">
            <a:extLst>
              <a:ext uri="{FF2B5EF4-FFF2-40B4-BE49-F238E27FC236}">
                <a16:creationId xmlns:a16="http://schemas.microsoft.com/office/drawing/2014/main" id="{23856552-8E7E-5D82-97C4-750474A8FF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00853" y="2494242"/>
            <a:ext cx="3141114" cy="3141114"/>
          </a:xfrm>
          <a:prstGeom prst="rect">
            <a:avLst/>
          </a:prstGeom>
        </p:spPr>
      </p:pic>
      <p:pic>
        <p:nvPicPr>
          <p:cNvPr id="9" name="Gráfico 8" descr="Grupo con relleno sólido">
            <a:extLst>
              <a:ext uri="{FF2B5EF4-FFF2-40B4-BE49-F238E27FC236}">
                <a16:creationId xmlns:a16="http://schemas.microsoft.com/office/drawing/2014/main" id="{7F58C5C3-2C44-4C76-25E0-4169461D9C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5987" y="3851816"/>
            <a:ext cx="1783540" cy="1783540"/>
          </a:xfrm>
          <a:prstGeom prst="rect">
            <a:avLst/>
          </a:prstGeom>
        </p:spPr>
      </p:pic>
      <p:pic>
        <p:nvPicPr>
          <p:cNvPr id="7" name="Imagen 6" descr="Icono&#10;&#10;Descripción generada automáticamente">
            <a:extLst>
              <a:ext uri="{FF2B5EF4-FFF2-40B4-BE49-F238E27FC236}">
                <a16:creationId xmlns:a16="http://schemas.microsoft.com/office/drawing/2014/main" id="{7CD9D979-23AE-F94B-5E23-BD7241ECFF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97911">
            <a:off x="6648663" y="525192"/>
            <a:ext cx="1351732" cy="708050"/>
          </a:xfrm>
          <a:prstGeom prst="rect">
            <a:avLst/>
          </a:prstGeom>
        </p:spPr>
      </p:pic>
    </p:spTree>
    <p:extLst>
      <p:ext uri="{BB962C8B-B14F-4D97-AF65-F5344CB8AC3E}">
        <p14:creationId xmlns:p14="http://schemas.microsoft.com/office/powerpoint/2010/main" val="120393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2E1575A-2109-7837-25C8-98C751F83609}"/>
              </a:ext>
            </a:extLst>
          </p:cNvPr>
          <p:cNvPicPr>
            <a:picLocks noChangeAspect="1"/>
          </p:cNvPicPr>
          <p:nvPr/>
        </p:nvPicPr>
        <p:blipFill>
          <a:blip r:embed="rId3"/>
          <a:stretch>
            <a:fillRect/>
          </a:stretch>
        </p:blipFill>
        <p:spPr>
          <a:xfrm>
            <a:off x="0" y="15361"/>
            <a:ext cx="12192000" cy="6827277"/>
          </a:xfrm>
          <a:prstGeom prst="rect">
            <a:avLst/>
          </a:prstGeom>
        </p:spPr>
      </p:pic>
      <p:sp>
        <p:nvSpPr>
          <p:cNvPr id="2" name="Title 1">
            <a:extLst>
              <a:ext uri="{FF2B5EF4-FFF2-40B4-BE49-F238E27FC236}">
                <a16:creationId xmlns:a16="http://schemas.microsoft.com/office/drawing/2014/main" id="{AA9C5DE2-27E3-9631-867E-B16D505150B9}"/>
              </a:ext>
            </a:extLst>
          </p:cNvPr>
          <p:cNvSpPr>
            <a:spLocks noGrp="1"/>
          </p:cNvSpPr>
          <p:nvPr>
            <p:ph type="title"/>
          </p:nvPr>
        </p:nvSpPr>
        <p:spPr>
          <a:xfrm>
            <a:off x="429769" y="688271"/>
            <a:ext cx="6025191" cy="932688"/>
          </a:xfrm>
        </p:spPr>
        <p:txBody>
          <a:bodyPr vert="horz" lIns="91440" tIns="45720" rIns="91440" bIns="45720" rtlCol="0" anchor="b">
            <a:normAutofit/>
          </a:bodyPr>
          <a:lstStyle/>
          <a:p>
            <a:pPr algn="ctr"/>
            <a:r>
              <a:rPr lang="es-ES" sz="3000" b="1" kern="1200" noProof="0" dirty="0">
                <a:solidFill>
                  <a:schemeClr val="bg1"/>
                </a:solidFill>
                <a:latin typeface="Lato" panose="020F0502020204030203" pitchFamily="34" charset="0"/>
                <a:ea typeface="Lato" panose="020F0502020204030203" pitchFamily="34" charset="0"/>
                <a:cs typeface="Lato" panose="020F0502020204030203" pitchFamily="34" charset="0"/>
              </a:rPr>
              <a:t>¿Qué podemos hacer como ciudadanía?</a:t>
            </a:r>
          </a:p>
        </p:txBody>
      </p:sp>
      <p:pic>
        <p:nvPicPr>
          <p:cNvPr id="4" name="Content Placeholder 3" descr="A worker of an industrial recycle">
            <a:extLst>
              <a:ext uri="{FF2B5EF4-FFF2-40B4-BE49-F238E27FC236}">
                <a16:creationId xmlns:a16="http://schemas.microsoft.com/office/drawing/2014/main" id="{60FB9695-89D5-4F50-BF84-454936C4D97B}"/>
              </a:ext>
            </a:extLst>
          </p:cNvPr>
          <p:cNvPicPr>
            <a:picLocks noGrp="1" noChangeAspect="1"/>
          </p:cNvPicPr>
          <p:nvPr>
            <p:ph type="pic" sz="quarter" idx="13"/>
          </p:nvPr>
        </p:nvPicPr>
        <p:blipFill>
          <a:blip r:embed="rId4"/>
          <a:srcRect l="21510" r="13388"/>
          <a:stretch>
            <a:fillRect/>
          </a:stretch>
        </p:blipFill>
        <p:spPr>
          <a:xfrm>
            <a:off x="627445" y="2246615"/>
            <a:ext cx="4144542" cy="4185795"/>
          </a:xfrm>
          <a:prstGeom prst="ellipse">
            <a:avLst/>
          </a:prstGeom>
          <a:ln>
            <a:noFill/>
          </a:ln>
          <a:effectLst>
            <a:softEdge rad="112500"/>
          </a:effectLst>
        </p:spPr>
      </p:pic>
      <p:sp>
        <p:nvSpPr>
          <p:cNvPr id="6" name="CuadroTexto 5">
            <a:extLst>
              <a:ext uri="{FF2B5EF4-FFF2-40B4-BE49-F238E27FC236}">
                <a16:creationId xmlns:a16="http://schemas.microsoft.com/office/drawing/2014/main" id="{D60C5EA2-358E-C24E-163B-27F3BB4D6AD6}"/>
              </a:ext>
            </a:extLst>
          </p:cNvPr>
          <p:cNvSpPr txBox="1"/>
          <p:nvPr/>
        </p:nvSpPr>
        <p:spPr>
          <a:xfrm>
            <a:off x="7109928" y="559837"/>
            <a:ext cx="4652304" cy="5111914"/>
          </a:xfrm>
          <a:prstGeom prst="rect">
            <a:avLst/>
          </a:prstGeom>
        </p:spPr>
        <p:txBody>
          <a:bodyPr vert="horz" lIns="91440" tIns="45720" rIns="91440" bIns="45720" rtlCol="0">
            <a:noAutofit/>
          </a:bodyPr>
          <a:lstStyle/>
          <a:p>
            <a:pPr>
              <a:lnSpc>
                <a:spcPct val="110000"/>
              </a:lnSpc>
              <a:spcBef>
                <a:spcPts val="1000"/>
              </a:spcBef>
              <a:spcAft>
                <a:spcPts val="300"/>
              </a:spcAft>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Evitar productos de un solo uso</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Es importante evitar plásticos de un solo uso como bolsas, botellas y envases, ya que generan grandes cantidades de residuos difíciles de gestionar.</a:t>
            </a:r>
          </a:p>
          <a:p>
            <a:pPr>
              <a:lnSpc>
                <a:spcPct val="110000"/>
              </a:lnSpc>
              <a:spcBef>
                <a:spcPts val="1000"/>
              </a:spcBef>
              <a:spcAft>
                <a:spcPts val="300"/>
              </a:spcAft>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Reutilizar y reparar objetos</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Reutilizar envases y reparar productos antes de desecharlos prolonga su vida útil y reduce la necesidad de fabricar nuevos bienes.</a:t>
            </a:r>
          </a:p>
          <a:p>
            <a:pPr>
              <a:lnSpc>
                <a:spcPct val="110000"/>
              </a:lnSpc>
              <a:spcBef>
                <a:spcPts val="1000"/>
              </a:spcBef>
              <a:spcAft>
                <a:spcPts val="300"/>
              </a:spcAft>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Separar y reciclar correctamente</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Separar adecuadamente los residuos y reciclar permite cerrar el ciclo de los materiales y contribuye a la sostenibilidad del sistema.</a:t>
            </a:r>
          </a:p>
          <a:p>
            <a:pPr>
              <a:lnSpc>
                <a:spcPct val="110000"/>
              </a:lnSpc>
              <a:spcBef>
                <a:spcPts val="1000"/>
              </a:spcBef>
              <a:spcAft>
                <a:spcPts val="300"/>
              </a:spcAft>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Participar en iniciativas ambientales</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Formar parte de programas como Aulas LIBERA fomenta el aprendizaje, la implicación comunitaria y el impacto positivo en el entorno.</a:t>
            </a:r>
          </a:p>
        </p:txBody>
      </p:sp>
      <p:sp>
        <p:nvSpPr>
          <p:cNvPr id="5" name="TextBox 4">
            <a:extLst>
              <a:ext uri="{FF2B5EF4-FFF2-40B4-BE49-F238E27FC236}">
                <a16:creationId xmlns:a16="http://schemas.microsoft.com/office/drawing/2014/main" id="{E6121BB1-1783-4F0A-A74C-EC4C1FF410D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2311121"/>
            <a:ext cx="3309608" cy="3993263"/>
          </a:xfrm>
          <a:prstGeom prst="rect">
            <a:avLst/>
          </a:prstGeom>
        </p:spPr>
        <p:txBody>
          <a:bodyPr>
            <a:normAutofit/>
          </a:bodyPr>
          <a:lstStyle/>
          <a:p>
            <a:pPr marL="0" indent="0">
              <a:lnSpc>
                <a:spcPct val="90000"/>
              </a:lnSpc>
              <a:spcBef>
                <a:spcPts val="2500"/>
              </a:spcBef>
              <a:spcAft>
                <a:spcPts val="300"/>
              </a:spcAft>
              <a:buNone/>
            </a:pPr>
            <a:endParaRPr lang="es-ES" sz="1400" b="1" noProof="0" dirty="0"/>
          </a:p>
        </p:txBody>
      </p:sp>
      <p:pic>
        <p:nvPicPr>
          <p:cNvPr id="7" name="Imagen 6" descr="Texto&#10;&#10;El contenido generado por IA puede ser incorrecto.">
            <a:extLst>
              <a:ext uri="{FF2B5EF4-FFF2-40B4-BE49-F238E27FC236}">
                <a16:creationId xmlns:a16="http://schemas.microsoft.com/office/drawing/2014/main" id="{8FF8A7C5-3A41-F3E3-09C7-FD3773DFF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6888" y="4996964"/>
            <a:ext cx="958456" cy="539131"/>
          </a:xfrm>
          <a:prstGeom prst="rect">
            <a:avLst/>
          </a:prstGeom>
        </p:spPr>
      </p:pic>
      <p:pic>
        <p:nvPicPr>
          <p:cNvPr id="8" name="Imagen 7">
            <a:extLst>
              <a:ext uri="{FF2B5EF4-FFF2-40B4-BE49-F238E27FC236}">
                <a16:creationId xmlns:a16="http://schemas.microsoft.com/office/drawing/2014/main" id="{D0D51B52-CC42-31C8-ED3D-BBF0A355A8D9}"/>
              </a:ext>
            </a:extLst>
          </p:cNvPr>
          <p:cNvPicPr>
            <a:picLocks noChangeAspect="1"/>
          </p:cNvPicPr>
          <p:nvPr/>
        </p:nvPicPr>
        <p:blipFill>
          <a:blip r:embed="rId6"/>
          <a:stretch>
            <a:fillRect/>
          </a:stretch>
        </p:blipFill>
        <p:spPr>
          <a:xfrm>
            <a:off x="8234228" y="6066618"/>
            <a:ext cx="2292295" cy="365792"/>
          </a:xfrm>
          <a:prstGeom prst="rect">
            <a:avLst/>
          </a:prstGeom>
        </p:spPr>
      </p:pic>
      <p:pic>
        <p:nvPicPr>
          <p:cNvPr id="9" name="Imagen 8" descr="Icono&#10;&#10;Descripción generada automáticamente">
            <a:extLst>
              <a:ext uri="{FF2B5EF4-FFF2-40B4-BE49-F238E27FC236}">
                <a16:creationId xmlns:a16="http://schemas.microsoft.com/office/drawing/2014/main" id="{ABC7302A-7ABE-AF1A-780F-11502CE6A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46220">
            <a:off x="516583" y="1955205"/>
            <a:ext cx="1351732" cy="708050"/>
          </a:xfrm>
          <a:prstGeom prst="rect">
            <a:avLst/>
          </a:prstGeom>
        </p:spPr>
      </p:pic>
    </p:spTree>
    <p:extLst>
      <p:ext uri="{BB962C8B-B14F-4D97-AF65-F5344CB8AC3E}">
        <p14:creationId xmlns:p14="http://schemas.microsoft.com/office/powerpoint/2010/main" val="48665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42" presetClass="entr" presetSubtype="0" fill="hold" grpId="0" nodeType="withEffect" nodePh="1">
                                  <p:stCondLst>
                                    <p:cond delay="0"/>
                                  </p:stCondLst>
                                  <p:endCondLst>
                                    <p:cond evt="begin" delay="0">
                                      <p:tn val="17"/>
                                    </p:cond>
                                  </p:endCondLst>
                                  <p:iterate>
                                    <p:tmPct val="10000"/>
                                  </p:iterate>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anim calcmode="lin" valueType="num">
                                      <p:cBhvr>
                                        <p:cTn id="20" dur="250" fill="hold"/>
                                        <p:tgtEl>
                                          <p:spTgt spid="5"/>
                                        </p:tgtEl>
                                        <p:attrNameLst>
                                          <p:attrName>ppt_x</p:attrName>
                                        </p:attrNameLst>
                                      </p:cBhvr>
                                      <p:tavLst>
                                        <p:tav tm="0">
                                          <p:val>
                                            <p:strVal val="#ppt_x"/>
                                          </p:val>
                                        </p:tav>
                                        <p:tav tm="100000">
                                          <p:val>
                                            <p:strVal val="#ppt_x"/>
                                          </p:val>
                                        </p:tav>
                                      </p:tavLst>
                                    </p:anim>
                                    <p:anim calcmode="lin" valueType="num">
                                      <p:cBhvr>
                                        <p:cTn id="21" dur="25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1" presetClass="entr" presetSubtype="0"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p:cTn id="25" dur="1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6" dur="15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7" dur="15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8" dur="1500"/>
                                        <p:tgtEl>
                                          <p:spTgt spid="6">
                                            <p:txEl>
                                              <p:pRg st="0" end="0"/>
                                            </p:txEl>
                                          </p:spTgt>
                                        </p:tgtEl>
                                      </p:cBhvr>
                                    </p:animEffect>
                                  </p:childTnLst>
                                </p:cTn>
                              </p:par>
                            </p:childTnLst>
                          </p:cTn>
                        </p:par>
                        <p:par>
                          <p:cTn id="29" fill="hold">
                            <p:stCondLst>
                              <p:cond delay="3000"/>
                            </p:stCondLst>
                            <p:childTnLst>
                              <p:par>
                                <p:cTn id="30" presetID="31" presetClass="entr" presetSubtype="0" fill="hold"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p:cTn id="32" dur="1750" fill="hold"/>
                                        <p:tgtEl>
                                          <p:spTgt spid="6">
                                            <p:txEl>
                                              <p:pRg st="1" end="1"/>
                                            </p:txEl>
                                          </p:spTgt>
                                        </p:tgtEl>
                                        <p:attrNameLst>
                                          <p:attrName>ppt_w</p:attrName>
                                        </p:attrNameLst>
                                      </p:cBhvr>
                                      <p:tavLst>
                                        <p:tav tm="0">
                                          <p:val>
                                            <p:fltVal val="0"/>
                                          </p:val>
                                        </p:tav>
                                        <p:tav tm="100000">
                                          <p:val>
                                            <p:strVal val="#ppt_w"/>
                                          </p:val>
                                        </p:tav>
                                      </p:tavLst>
                                    </p:anim>
                                    <p:anim calcmode="lin" valueType="num">
                                      <p:cBhvr>
                                        <p:cTn id="33" dur="1750" fill="hold"/>
                                        <p:tgtEl>
                                          <p:spTgt spid="6">
                                            <p:txEl>
                                              <p:pRg st="1" end="1"/>
                                            </p:txEl>
                                          </p:spTgt>
                                        </p:tgtEl>
                                        <p:attrNameLst>
                                          <p:attrName>ppt_h</p:attrName>
                                        </p:attrNameLst>
                                      </p:cBhvr>
                                      <p:tavLst>
                                        <p:tav tm="0">
                                          <p:val>
                                            <p:fltVal val="0"/>
                                          </p:val>
                                        </p:tav>
                                        <p:tav tm="100000">
                                          <p:val>
                                            <p:strVal val="#ppt_h"/>
                                          </p:val>
                                        </p:tav>
                                      </p:tavLst>
                                    </p:anim>
                                    <p:anim calcmode="lin" valueType="num">
                                      <p:cBhvr>
                                        <p:cTn id="34" dur="175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35" dur="1750"/>
                                        <p:tgtEl>
                                          <p:spTgt spid="6">
                                            <p:txEl>
                                              <p:pRg st="1" end="1"/>
                                            </p:txEl>
                                          </p:spTgt>
                                        </p:tgtEl>
                                      </p:cBhvr>
                                    </p:animEffect>
                                  </p:childTnLst>
                                </p:cTn>
                              </p:par>
                            </p:childTnLst>
                          </p:cTn>
                        </p:par>
                        <p:par>
                          <p:cTn id="36" fill="hold">
                            <p:stCondLst>
                              <p:cond delay="4750"/>
                            </p:stCondLst>
                            <p:childTnLst>
                              <p:par>
                                <p:cTn id="37" presetID="31" presetClass="entr" presetSubtype="0"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p:cTn id="39" dur="1750" fill="hold"/>
                                        <p:tgtEl>
                                          <p:spTgt spid="6">
                                            <p:txEl>
                                              <p:pRg st="2" end="2"/>
                                            </p:txEl>
                                          </p:spTgt>
                                        </p:tgtEl>
                                        <p:attrNameLst>
                                          <p:attrName>ppt_w</p:attrName>
                                        </p:attrNameLst>
                                      </p:cBhvr>
                                      <p:tavLst>
                                        <p:tav tm="0">
                                          <p:val>
                                            <p:fltVal val="0"/>
                                          </p:val>
                                        </p:tav>
                                        <p:tav tm="100000">
                                          <p:val>
                                            <p:strVal val="#ppt_w"/>
                                          </p:val>
                                        </p:tav>
                                      </p:tavLst>
                                    </p:anim>
                                    <p:anim calcmode="lin" valueType="num">
                                      <p:cBhvr>
                                        <p:cTn id="40" dur="1750" fill="hold"/>
                                        <p:tgtEl>
                                          <p:spTgt spid="6">
                                            <p:txEl>
                                              <p:pRg st="2" end="2"/>
                                            </p:txEl>
                                          </p:spTgt>
                                        </p:tgtEl>
                                        <p:attrNameLst>
                                          <p:attrName>ppt_h</p:attrName>
                                        </p:attrNameLst>
                                      </p:cBhvr>
                                      <p:tavLst>
                                        <p:tav tm="0">
                                          <p:val>
                                            <p:fltVal val="0"/>
                                          </p:val>
                                        </p:tav>
                                        <p:tav tm="100000">
                                          <p:val>
                                            <p:strVal val="#ppt_h"/>
                                          </p:val>
                                        </p:tav>
                                      </p:tavLst>
                                    </p:anim>
                                    <p:anim calcmode="lin" valueType="num">
                                      <p:cBhvr>
                                        <p:cTn id="41" dur="175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42" dur="1750"/>
                                        <p:tgtEl>
                                          <p:spTgt spid="6">
                                            <p:txEl>
                                              <p:pRg st="2" end="2"/>
                                            </p:txEl>
                                          </p:spTgt>
                                        </p:tgtEl>
                                      </p:cBhvr>
                                    </p:animEffect>
                                  </p:childTnLst>
                                </p:cTn>
                              </p:par>
                            </p:childTnLst>
                          </p:cTn>
                        </p:par>
                        <p:par>
                          <p:cTn id="43" fill="hold">
                            <p:stCondLst>
                              <p:cond delay="6500"/>
                            </p:stCondLst>
                            <p:childTnLst>
                              <p:par>
                                <p:cTn id="44" presetID="31" presetClass="entr" presetSubtype="0" fill="hold" nodeType="after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 calcmode="lin" valueType="num">
                                      <p:cBhvr>
                                        <p:cTn id="46" dur="1750" fill="hold"/>
                                        <p:tgtEl>
                                          <p:spTgt spid="6">
                                            <p:txEl>
                                              <p:pRg st="3" end="3"/>
                                            </p:txEl>
                                          </p:spTgt>
                                        </p:tgtEl>
                                        <p:attrNameLst>
                                          <p:attrName>ppt_w</p:attrName>
                                        </p:attrNameLst>
                                      </p:cBhvr>
                                      <p:tavLst>
                                        <p:tav tm="0">
                                          <p:val>
                                            <p:fltVal val="0"/>
                                          </p:val>
                                        </p:tav>
                                        <p:tav tm="100000">
                                          <p:val>
                                            <p:strVal val="#ppt_w"/>
                                          </p:val>
                                        </p:tav>
                                      </p:tavLst>
                                    </p:anim>
                                    <p:anim calcmode="lin" valueType="num">
                                      <p:cBhvr>
                                        <p:cTn id="47" dur="1750" fill="hold"/>
                                        <p:tgtEl>
                                          <p:spTgt spid="6">
                                            <p:txEl>
                                              <p:pRg st="3" end="3"/>
                                            </p:txEl>
                                          </p:spTgt>
                                        </p:tgtEl>
                                        <p:attrNameLst>
                                          <p:attrName>ppt_h</p:attrName>
                                        </p:attrNameLst>
                                      </p:cBhvr>
                                      <p:tavLst>
                                        <p:tav tm="0">
                                          <p:val>
                                            <p:fltVal val="0"/>
                                          </p:val>
                                        </p:tav>
                                        <p:tav tm="100000">
                                          <p:val>
                                            <p:strVal val="#ppt_h"/>
                                          </p:val>
                                        </p:tav>
                                      </p:tavLst>
                                    </p:anim>
                                    <p:anim calcmode="lin" valueType="num">
                                      <p:cBhvr>
                                        <p:cTn id="48" dur="175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49" dur="1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C5400-17F1-A483-507F-156AA902CB74}"/>
              </a:ext>
            </a:extLst>
          </p:cNvPr>
          <p:cNvSpPr>
            <a:spLocks noGrp="1"/>
          </p:cNvSpPr>
          <p:nvPr>
            <p:ph type="ctrTitle"/>
          </p:nvPr>
        </p:nvSpPr>
        <p:spPr>
          <a:xfrm>
            <a:off x="195127" y="3260612"/>
            <a:ext cx="4589704" cy="3402835"/>
          </a:xfrm>
        </p:spPr>
        <p:txBody>
          <a:bodyPr anchor="t">
            <a:normAutofit/>
          </a:bodyPr>
          <a:lstStyle/>
          <a:p>
            <a:pPr algn="ctr"/>
            <a:r>
              <a:rPr lang="es-ES" sz="3200" noProof="0" dirty="0"/>
              <a:t>Modelo de desarrollo sostenible</a:t>
            </a:r>
          </a:p>
        </p:txBody>
      </p:sp>
      <p:sp>
        <p:nvSpPr>
          <p:cNvPr id="7" name="Text Placeholder 2">
            <a:extLst>
              <a:ext uri="{FF2B5EF4-FFF2-40B4-BE49-F238E27FC236}">
                <a16:creationId xmlns:a16="http://schemas.microsoft.com/office/drawing/2014/main" id="{C13179A1-26BB-401B-E85C-77C8DA6C249D}"/>
              </a:ext>
            </a:extLst>
          </p:cNvPr>
          <p:cNvSpPr>
            <a:spLocks noGrp="1"/>
          </p:cNvSpPr>
          <p:nvPr>
            <p:ph type="subTitle" idx="1"/>
          </p:nvPr>
        </p:nvSpPr>
        <p:spPr>
          <a:xfrm>
            <a:off x="195127" y="1049781"/>
            <a:ext cx="4930979" cy="1829606"/>
          </a:xfrm>
        </p:spPr>
        <p:txBody>
          <a:bodyPr vert="horz" lIns="91440" tIns="45720" rIns="91440" bIns="45720" rtlCol="0" anchor="b">
            <a:normAutofit/>
          </a:bodyPr>
          <a:lstStyle/>
          <a:p>
            <a:r>
              <a:rPr lang="es-ES" sz="4400" noProof="0" dirty="0"/>
              <a:t>Economía circular</a:t>
            </a:r>
          </a:p>
        </p:txBody>
      </p:sp>
      <p:pic>
        <p:nvPicPr>
          <p:cNvPr id="5" name="Imagen 4">
            <a:extLst>
              <a:ext uri="{FF2B5EF4-FFF2-40B4-BE49-F238E27FC236}">
                <a16:creationId xmlns:a16="http://schemas.microsoft.com/office/drawing/2014/main" id="{92AAE061-5845-1372-290B-EFE8C55CF2BE}"/>
              </a:ext>
            </a:extLst>
          </p:cNvPr>
          <p:cNvPicPr>
            <a:picLocks noChangeAspect="1"/>
          </p:cNvPicPr>
          <p:nvPr/>
        </p:nvPicPr>
        <p:blipFill>
          <a:blip r:embed="rId3"/>
          <a:srcRect t="107" r="3" b="3"/>
          <a:stretch>
            <a:fillRect/>
          </a:stretch>
        </p:blipFill>
        <p:spPr>
          <a:xfrm>
            <a:off x="5597379" y="607015"/>
            <a:ext cx="5721541" cy="5643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Imagen 7" descr="Icono&#10;&#10;Descripción generada automáticamente">
            <a:extLst>
              <a:ext uri="{FF2B5EF4-FFF2-40B4-BE49-F238E27FC236}">
                <a16:creationId xmlns:a16="http://schemas.microsoft.com/office/drawing/2014/main" id="{8D626ACA-F6BA-438B-6601-253AEF2F5A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024" y="586377"/>
            <a:ext cx="2494095" cy="1306431"/>
          </a:xfrm>
          <a:prstGeom prst="rect">
            <a:avLst/>
          </a:prstGeom>
        </p:spPr>
      </p:pic>
      <p:pic>
        <p:nvPicPr>
          <p:cNvPr id="9" name="Imagen 8" descr="Texto&#10;&#10;Descripción generada automáticamente">
            <a:extLst>
              <a:ext uri="{FF2B5EF4-FFF2-40B4-BE49-F238E27FC236}">
                <a16:creationId xmlns:a16="http://schemas.microsoft.com/office/drawing/2014/main" id="{42B7F0A1-21D4-1496-CBB8-339E33F8A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81" y="4658380"/>
            <a:ext cx="3767795" cy="2119385"/>
          </a:xfrm>
          <a:prstGeom prst="rect">
            <a:avLst/>
          </a:prstGeom>
        </p:spPr>
      </p:pic>
      <p:pic>
        <p:nvPicPr>
          <p:cNvPr id="10" name="Imagen 9" descr="Logotipo&#10;&#10;Descripción generada automáticamente">
            <a:extLst>
              <a:ext uri="{FF2B5EF4-FFF2-40B4-BE49-F238E27FC236}">
                <a16:creationId xmlns:a16="http://schemas.microsoft.com/office/drawing/2014/main" id="{A4B1599E-802F-6851-C349-85E776179B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0950" y="4244513"/>
            <a:ext cx="1251804" cy="200185"/>
          </a:xfrm>
          <a:prstGeom prst="rect">
            <a:avLst/>
          </a:prstGeom>
        </p:spPr>
      </p:pic>
    </p:spTree>
    <p:extLst>
      <p:ext uri="{BB962C8B-B14F-4D97-AF65-F5344CB8AC3E}">
        <p14:creationId xmlns:p14="http://schemas.microsoft.com/office/powerpoint/2010/main" val="3338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0" presetClass="entr" presetSubtype="0" fill="hold" grpId="0" nodeType="withEffect">
                                  <p:stCondLst>
                                    <p:cond delay="500"/>
                                  </p:stCondLst>
                                  <p:iterate type="wd">
                                    <p:tmPct val="15000"/>
                                  </p:iterate>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575D-C446-FB9F-7600-F1FF42A8D121}"/>
              </a:ext>
            </a:extLst>
          </p:cNvPr>
          <p:cNvSpPr>
            <a:spLocks noGrp="1"/>
          </p:cNvSpPr>
          <p:nvPr>
            <p:ph type="title"/>
          </p:nvPr>
        </p:nvSpPr>
        <p:spPr>
          <a:xfrm>
            <a:off x="5057192" y="493776"/>
            <a:ext cx="5141167" cy="758952"/>
          </a:xfrm>
        </p:spPr>
        <p:txBody>
          <a:bodyPr vert="horz" lIns="91440" tIns="45720" rIns="91440" bIns="45720" rtlCol="0" anchor="b">
            <a:normAutofit/>
          </a:bodyPr>
          <a:lstStyle/>
          <a:p>
            <a:r>
              <a:rPr lang="es-ES" b="1" kern="1200" noProof="0" dirty="0">
                <a:solidFill>
                  <a:schemeClr val="bg1"/>
                </a:solidFill>
                <a:latin typeface="Lato" panose="020F0502020204030203" pitchFamily="34" charset="0"/>
                <a:ea typeface="Lato" panose="020F0502020204030203" pitchFamily="34" charset="0"/>
                <a:cs typeface="Lato" panose="020F0502020204030203" pitchFamily="34" charset="0"/>
              </a:rPr>
              <a:t>Juntos por un futuro mejor</a:t>
            </a:r>
          </a:p>
        </p:txBody>
      </p:sp>
      <p:pic>
        <p:nvPicPr>
          <p:cNvPr id="14" name="Imagen 13">
            <a:extLst>
              <a:ext uri="{FF2B5EF4-FFF2-40B4-BE49-F238E27FC236}">
                <a16:creationId xmlns:a16="http://schemas.microsoft.com/office/drawing/2014/main" id="{4AE59822-C823-B2BB-EE5B-05DC6B92D3F5}"/>
              </a:ext>
            </a:extLst>
          </p:cNvPr>
          <p:cNvPicPr>
            <a:picLocks noChangeAspect="1"/>
          </p:cNvPicPr>
          <p:nvPr/>
        </p:nvPicPr>
        <p:blipFill>
          <a:blip r:embed="rId3"/>
          <a:srcRect l="4736" r="6162" b="3"/>
          <a:stretch>
            <a:fillRect/>
          </a:stretch>
        </p:blipFill>
        <p:spPr>
          <a:xfrm>
            <a:off x="805904" y="684228"/>
            <a:ext cx="3476847" cy="5679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B69C91CA-58DA-4085-95BE-F06648485D0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20076" y="1380744"/>
            <a:ext cx="6766560" cy="4983480"/>
          </a:xfrm>
          <a:prstGeom prst="rect">
            <a:avLst/>
          </a:prstGeom>
        </p:spPr>
        <p:txBody>
          <a:bodyPr>
            <a:normAutofit/>
          </a:bodyPr>
          <a:lstStyle/>
          <a:p>
            <a:pPr marL="0" indent="0">
              <a:lnSpc>
                <a:spcPct val="90000"/>
              </a:lnSpc>
              <a:spcBef>
                <a:spcPts val="2500"/>
              </a:spcBef>
              <a:buFont typeface="Arial" panose="020B0604020202020204" pitchFamily="34" charset="0"/>
              <a:buNone/>
            </a:pPr>
            <a:endParaRPr lang="es-ES" sz="1400" b="1" noProof="0" dirty="0"/>
          </a:p>
        </p:txBody>
      </p:sp>
      <p:sp>
        <p:nvSpPr>
          <p:cNvPr id="16" name="CuadroTexto 15">
            <a:extLst>
              <a:ext uri="{FF2B5EF4-FFF2-40B4-BE49-F238E27FC236}">
                <a16:creationId xmlns:a16="http://schemas.microsoft.com/office/drawing/2014/main" id="{7DAA06DB-371C-733F-8A46-D0F28D042007}"/>
              </a:ext>
            </a:extLst>
          </p:cNvPr>
          <p:cNvSpPr txBox="1"/>
          <p:nvPr/>
        </p:nvSpPr>
        <p:spPr>
          <a:xfrm>
            <a:off x="4820076" y="1763932"/>
            <a:ext cx="6096000" cy="3713324"/>
          </a:xfrm>
          <a:prstGeom prst="rect">
            <a:avLst/>
          </a:prstGeom>
          <a:noFill/>
        </p:spPr>
        <p:txBody>
          <a:bodyPr wrap="square">
            <a:spAutoFit/>
          </a:bodyPr>
          <a:lstStyle/>
          <a:p>
            <a:pPr marL="285750" indent="-285750">
              <a:lnSpc>
                <a:spcPct val="90000"/>
              </a:lnSpc>
              <a:spcBef>
                <a:spcPts val="2500"/>
              </a:spcBef>
              <a:buFont typeface="Wingdings" panose="05000000000000000000" pitchFamily="2" charset="2"/>
              <a:buChar char="ü"/>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Urgencia de la </a:t>
            </a: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e</a:t>
            </a:r>
            <a:r>
              <a:rPr lang="es-ES" sz="1600" b="1" noProof="0" dirty="0" err="1">
                <a:solidFill>
                  <a:schemeClr val="bg1"/>
                </a:solidFill>
                <a:latin typeface="Lato" panose="020F0502020204030203" pitchFamily="34" charset="0"/>
                <a:ea typeface="Lato" panose="020F0502020204030203" pitchFamily="34" charset="0"/>
                <a:cs typeface="Lato" panose="020F0502020204030203" pitchFamily="34" charset="0"/>
              </a:rPr>
              <a:t>conomía</a:t>
            </a: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 circular</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La economía circular es esencial para garantizar nuestro bienestar y proteger el planeta de forma urgente.</a:t>
            </a:r>
          </a:p>
          <a:p>
            <a:pPr marL="285750" indent="-285750">
              <a:lnSpc>
                <a:spcPct val="90000"/>
              </a:lnSpc>
              <a:spcBef>
                <a:spcPts val="2500"/>
              </a:spcBef>
              <a:buFont typeface="Wingdings" panose="05000000000000000000" pitchFamily="2" charset="2"/>
              <a:buChar char="ü"/>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Consumo responsable</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Actuar con responsabilidad, reduciendo residuos y reutilizando materiales, es clave para la sostenibilidad.</a:t>
            </a:r>
          </a:p>
          <a:p>
            <a:pPr marL="285750" indent="-285750">
              <a:lnSpc>
                <a:spcPct val="90000"/>
              </a:lnSpc>
              <a:spcBef>
                <a:spcPts val="2500"/>
              </a:spcBef>
              <a:buFont typeface="Wingdings" panose="05000000000000000000" pitchFamily="2" charset="2"/>
              <a:buChar char="ü"/>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Comunidad y educación</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La educación ambiental y la participación comunitaria inspiran decisiones sostenibles y fomentan el liderazgo.</a:t>
            </a:r>
          </a:p>
          <a:p>
            <a:pPr marL="285750" indent="-285750">
              <a:lnSpc>
                <a:spcPct val="90000"/>
              </a:lnSpc>
              <a:spcBef>
                <a:spcPts val="2500"/>
              </a:spcBef>
              <a:buFont typeface="Wingdings" panose="05000000000000000000" pitchFamily="2" charset="2"/>
              <a:buChar char="ü"/>
            </a:pP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Impacto </a:t>
            </a:r>
            <a:r>
              <a:rPr lang="es-ES" sz="1600" b="1" dirty="0">
                <a:solidFill>
                  <a:schemeClr val="bg1"/>
                </a:solidFill>
                <a:latin typeface="Lato" panose="020F0502020204030203" pitchFamily="34" charset="0"/>
                <a:ea typeface="Lato" panose="020F0502020204030203" pitchFamily="34" charset="0"/>
                <a:cs typeface="Lato" panose="020F0502020204030203" pitchFamily="34" charset="0"/>
              </a:rPr>
              <a:t>a</a:t>
            </a:r>
            <a:r>
              <a:rPr lang="es-ES" sz="1600" b="1" noProof="0" dirty="0" err="1">
                <a:solidFill>
                  <a:schemeClr val="bg1"/>
                </a:solidFill>
                <a:latin typeface="Lato" panose="020F0502020204030203" pitchFamily="34" charset="0"/>
                <a:ea typeface="Lato" panose="020F0502020204030203" pitchFamily="34" charset="0"/>
                <a:cs typeface="Lato" panose="020F0502020204030203" pitchFamily="34" charset="0"/>
              </a:rPr>
              <a:t>mbiental</a:t>
            </a:r>
            <a:r>
              <a:rPr lang="es-ES" sz="1600" b="1" noProof="0" dirty="0">
                <a:solidFill>
                  <a:schemeClr val="bg1"/>
                </a:solidFill>
                <a:latin typeface="Lato" panose="020F0502020204030203" pitchFamily="34" charset="0"/>
                <a:ea typeface="Lato" panose="020F0502020204030203" pitchFamily="34" charset="0"/>
                <a:cs typeface="Lato" panose="020F0502020204030203" pitchFamily="34" charset="0"/>
              </a:rPr>
              <a:t> positivo</a:t>
            </a:r>
            <a:b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br>
            <a:r>
              <a:rPr lang="es-ES" sz="1600" noProof="0" dirty="0">
                <a:solidFill>
                  <a:schemeClr val="bg1"/>
                </a:solidFill>
                <a:latin typeface="Lato" panose="020F0502020204030203" pitchFamily="34" charset="0"/>
                <a:ea typeface="Lato" panose="020F0502020204030203" pitchFamily="34" charset="0"/>
                <a:cs typeface="Lato" panose="020F0502020204030203" pitchFamily="34" charset="0"/>
              </a:rPr>
              <a:t>Juntos podemos transformar nuestro entorno y dejar una huella ecológica positiva.</a:t>
            </a:r>
          </a:p>
        </p:txBody>
      </p:sp>
      <p:pic>
        <p:nvPicPr>
          <p:cNvPr id="3" name="Imagen 2">
            <a:extLst>
              <a:ext uri="{FF2B5EF4-FFF2-40B4-BE49-F238E27FC236}">
                <a16:creationId xmlns:a16="http://schemas.microsoft.com/office/drawing/2014/main" id="{E40C79E7-5DA9-FFB7-6DA7-31501296BB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2966" y="1252728"/>
            <a:ext cx="1946738" cy="1101096"/>
          </a:xfrm>
          <a:prstGeom prst="rect">
            <a:avLst/>
          </a:prstGeom>
        </p:spPr>
      </p:pic>
      <p:pic>
        <p:nvPicPr>
          <p:cNvPr id="4" name="Imagen 3">
            <a:extLst>
              <a:ext uri="{FF2B5EF4-FFF2-40B4-BE49-F238E27FC236}">
                <a16:creationId xmlns:a16="http://schemas.microsoft.com/office/drawing/2014/main" id="{FF1AF0A7-D2DD-F9AA-08A5-34FFC748E140}"/>
              </a:ext>
            </a:extLst>
          </p:cNvPr>
          <p:cNvPicPr>
            <a:picLocks noChangeAspect="1"/>
          </p:cNvPicPr>
          <p:nvPr/>
        </p:nvPicPr>
        <p:blipFill>
          <a:blip r:embed="rId5"/>
          <a:stretch>
            <a:fillRect/>
          </a:stretch>
        </p:blipFill>
        <p:spPr>
          <a:xfrm>
            <a:off x="9521853" y="6259020"/>
            <a:ext cx="2292295" cy="365792"/>
          </a:xfrm>
          <a:prstGeom prst="rect">
            <a:avLst/>
          </a:prstGeom>
        </p:spPr>
      </p:pic>
      <p:pic>
        <p:nvPicPr>
          <p:cNvPr id="6" name="Imagen 5" descr="Icono&#10;&#10;Descripción generada automáticamente">
            <a:extLst>
              <a:ext uri="{FF2B5EF4-FFF2-40B4-BE49-F238E27FC236}">
                <a16:creationId xmlns:a16="http://schemas.microsoft.com/office/drawing/2014/main" id="{7CBF899A-B304-035F-774C-EFF30AEDFE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8870">
            <a:off x="9851762" y="315753"/>
            <a:ext cx="2128629" cy="1114996"/>
          </a:xfrm>
          <a:prstGeom prst="rect">
            <a:avLst/>
          </a:prstGeom>
        </p:spPr>
      </p:pic>
    </p:spTree>
    <p:extLst>
      <p:ext uri="{BB962C8B-B14F-4D97-AF65-F5344CB8AC3E}">
        <p14:creationId xmlns:p14="http://schemas.microsoft.com/office/powerpoint/2010/main" val="4057974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42" presetClass="entr" presetSubtype="0" fill="hold" grpId="0" nodeType="afterEffect" nodePh="1">
                                  <p:stCondLst>
                                    <p:cond delay="0"/>
                                  </p:stCondLst>
                                  <p:endCondLst>
                                    <p:cond evt="begin" delay="0">
                                      <p:tn val="13"/>
                                    </p:cond>
                                  </p:endCondLst>
                                  <p:iterate>
                                    <p:tmPct val="10000"/>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anim calcmode="lin" valueType="num">
                                      <p:cBhvr>
                                        <p:cTn id="16" dur="250" fill="hold"/>
                                        <p:tgtEl>
                                          <p:spTgt spid="5"/>
                                        </p:tgtEl>
                                        <p:attrNameLst>
                                          <p:attrName>ppt_x</p:attrName>
                                        </p:attrNameLst>
                                      </p:cBhvr>
                                      <p:tavLst>
                                        <p:tav tm="0">
                                          <p:val>
                                            <p:strVal val="#ppt_x"/>
                                          </p:val>
                                        </p:tav>
                                        <p:tav tm="100000">
                                          <p:val>
                                            <p:strVal val="#ppt_x"/>
                                          </p:val>
                                        </p:tav>
                                      </p:tavLst>
                                    </p:anim>
                                    <p:anim calcmode="lin" valueType="num">
                                      <p:cBhvr>
                                        <p:cTn id="17" dur="25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250"/>
                            </p:stCondLst>
                            <p:childTnLst>
                              <p:par>
                                <p:cTn id="19" presetID="31" presetClass="entr" presetSubtype="0" fill="hold" nodeType="after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 calcmode="lin" valueType="num">
                                      <p:cBhvr>
                                        <p:cTn id="21"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16">
                                            <p:txEl>
                                              <p:pRg st="0" end="0"/>
                                            </p:txEl>
                                          </p:spTgt>
                                        </p:tgtEl>
                                      </p:cBhvr>
                                    </p:animEffect>
                                  </p:childTnLst>
                                </p:cTn>
                              </p:par>
                            </p:childTnLst>
                          </p:cTn>
                        </p:par>
                        <p:par>
                          <p:cTn id="25" fill="hold">
                            <p:stCondLst>
                              <p:cond delay="2250"/>
                            </p:stCondLst>
                            <p:childTnLst>
                              <p:par>
                                <p:cTn id="26" presetID="31" presetClass="entr" presetSubtype="0" fill="hold" nodeType="after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 calcmode="lin" valueType="num">
                                      <p:cBhvr>
                                        <p:cTn id="28" dur="10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16">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16">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16">
                                            <p:txEl>
                                              <p:pRg st="1" end="1"/>
                                            </p:txEl>
                                          </p:spTgt>
                                        </p:tgtEl>
                                      </p:cBhvr>
                                    </p:animEffect>
                                  </p:childTnLst>
                                </p:cTn>
                              </p:par>
                            </p:childTnLst>
                          </p:cTn>
                        </p:par>
                        <p:par>
                          <p:cTn id="32" fill="hold">
                            <p:stCondLst>
                              <p:cond delay="3250"/>
                            </p:stCondLst>
                            <p:childTnLst>
                              <p:par>
                                <p:cTn id="33" presetID="31" presetClass="entr" presetSubtype="0" fill="hold" nodeType="after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anim calcmode="lin" valueType="num">
                                      <p:cBhvr>
                                        <p:cTn id="35" dur="10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16">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16">
                                            <p:txEl>
                                              <p:pRg st="2" end="2"/>
                                            </p:txEl>
                                          </p:spTgt>
                                        </p:tgtEl>
                                        <p:attrNameLst>
                                          <p:attrName>style.rotation</p:attrName>
                                        </p:attrNameLst>
                                      </p:cBhvr>
                                      <p:tavLst>
                                        <p:tav tm="0">
                                          <p:val>
                                            <p:fltVal val="90"/>
                                          </p:val>
                                        </p:tav>
                                        <p:tav tm="100000">
                                          <p:val>
                                            <p:fltVal val="0"/>
                                          </p:val>
                                        </p:tav>
                                      </p:tavLst>
                                    </p:anim>
                                    <p:animEffect transition="in" filter="fade">
                                      <p:cBhvr>
                                        <p:cTn id="38" dur="1000"/>
                                        <p:tgtEl>
                                          <p:spTgt spid="16">
                                            <p:txEl>
                                              <p:pRg st="2" end="2"/>
                                            </p:txEl>
                                          </p:spTgt>
                                        </p:tgtEl>
                                      </p:cBhvr>
                                    </p:animEffect>
                                  </p:childTnLst>
                                </p:cTn>
                              </p:par>
                            </p:childTnLst>
                          </p:cTn>
                        </p:par>
                        <p:par>
                          <p:cTn id="39" fill="hold">
                            <p:stCondLst>
                              <p:cond delay="4250"/>
                            </p:stCondLst>
                            <p:childTnLst>
                              <p:par>
                                <p:cTn id="40" presetID="31" presetClass="entr" presetSubtype="0" fill="hold" nodeType="afterEffect">
                                  <p:stCondLst>
                                    <p:cond delay="0"/>
                                  </p:stCondLst>
                                  <p:childTnLst>
                                    <p:set>
                                      <p:cBhvr>
                                        <p:cTn id="41" dur="1" fill="hold">
                                          <p:stCondLst>
                                            <p:cond delay="0"/>
                                          </p:stCondLst>
                                        </p:cTn>
                                        <p:tgtEl>
                                          <p:spTgt spid="16">
                                            <p:txEl>
                                              <p:pRg st="3" end="3"/>
                                            </p:txEl>
                                          </p:spTgt>
                                        </p:tgtEl>
                                        <p:attrNameLst>
                                          <p:attrName>style.visibility</p:attrName>
                                        </p:attrNameLst>
                                      </p:cBhvr>
                                      <p:to>
                                        <p:strVal val="visible"/>
                                      </p:to>
                                    </p:set>
                                    <p:anim calcmode="lin" valueType="num">
                                      <p:cBhvr>
                                        <p:cTn id="42" dur="1000" fill="hold"/>
                                        <p:tgtEl>
                                          <p:spTgt spid="16">
                                            <p:txEl>
                                              <p:pRg st="3" end="3"/>
                                            </p:txEl>
                                          </p:spTgt>
                                        </p:tgtEl>
                                        <p:attrNameLst>
                                          <p:attrName>ppt_w</p:attrName>
                                        </p:attrNameLst>
                                      </p:cBhvr>
                                      <p:tavLst>
                                        <p:tav tm="0">
                                          <p:val>
                                            <p:fltVal val="0"/>
                                          </p:val>
                                        </p:tav>
                                        <p:tav tm="100000">
                                          <p:val>
                                            <p:strVal val="#ppt_w"/>
                                          </p:val>
                                        </p:tav>
                                      </p:tavLst>
                                    </p:anim>
                                    <p:anim calcmode="lin" valueType="num">
                                      <p:cBhvr>
                                        <p:cTn id="43" dur="1000" fill="hold"/>
                                        <p:tgtEl>
                                          <p:spTgt spid="16">
                                            <p:txEl>
                                              <p:pRg st="3" end="3"/>
                                            </p:txEl>
                                          </p:spTgt>
                                        </p:tgtEl>
                                        <p:attrNameLst>
                                          <p:attrName>ppt_h</p:attrName>
                                        </p:attrNameLst>
                                      </p:cBhvr>
                                      <p:tavLst>
                                        <p:tav tm="0">
                                          <p:val>
                                            <p:fltVal val="0"/>
                                          </p:val>
                                        </p:tav>
                                        <p:tav tm="100000">
                                          <p:val>
                                            <p:strVal val="#ppt_h"/>
                                          </p:val>
                                        </p:tav>
                                      </p:tavLst>
                                    </p:anim>
                                    <p:anim calcmode="lin" valueType="num">
                                      <p:cBhvr>
                                        <p:cTn id="44" dur="1000" fill="hold"/>
                                        <p:tgtEl>
                                          <p:spTgt spid="16">
                                            <p:txEl>
                                              <p:pRg st="3" end="3"/>
                                            </p:txEl>
                                          </p:spTgt>
                                        </p:tgtEl>
                                        <p:attrNameLst>
                                          <p:attrName>style.rotation</p:attrName>
                                        </p:attrNameLst>
                                      </p:cBhvr>
                                      <p:tavLst>
                                        <p:tav tm="0">
                                          <p:val>
                                            <p:fltVal val="90"/>
                                          </p:val>
                                        </p:tav>
                                        <p:tav tm="100000">
                                          <p:val>
                                            <p:fltVal val="0"/>
                                          </p:val>
                                        </p:tav>
                                      </p:tavLst>
                                    </p:anim>
                                    <p:animEffect transition="in" filter="fade">
                                      <p:cBhvr>
                                        <p:cTn id="45" dur="1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B68C8A1-10E7-B283-EC8F-60380A12DA05}"/>
              </a:ext>
            </a:extLst>
          </p:cNvPr>
          <p:cNvPicPr>
            <a:picLocks noChangeAspect="1"/>
          </p:cNvPicPr>
          <p:nvPr/>
        </p:nvPicPr>
        <p:blipFill>
          <a:blip r:embed="rId2"/>
          <a:stretch>
            <a:fillRect/>
          </a:stretch>
        </p:blipFill>
        <p:spPr>
          <a:xfrm>
            <a:off x="0" y="1"/>
            <a:ext cx="12192000" cy="6857999"/>
          </a:xfrm>
          <a:prstGeom prst="rect">
            <a:avLst/>
          </a:prstGeom>
        </p:spPr>
      </p:pic>
      <p:sp>
        <p:nvSpPr>
          <p:cNvPr id="2" name="Título 1">
            <a:extLst>
              <a:ext uri="{FF2B5EF4-FFF2-40B4-BE49-F238E27FC236}">
                <a16:creationId xmlns:a16="http://schemas.microsoft.com/office/drawing/2014/main" id="{FD4D4A26-3173-1BB9-68B5-394EA558E390}"/>
              </a:ext>
            </a:extLst>
          </p:cNvPr>
          <p:cNvSpPr>
            <a:spLocks noGrp="1"/>
          </p:cNvSpPr>
          <p:nvPr>
            <p:ph type="title"/>
          </p:nvPr>
        </p:nvSpPr>
        <p:spPr>
          <a:xfrm>
            <a:off x="621791" y="336925"/>
            <a:ext cx="4210916" cy="570152"/>
          </a:xfrm>
        </p:spPr>
        <p:txBody>
          <a:bodyPr anchor="b">
            <a:normAutofit fontScale="90000"/>
          </a:bodyPr>
          <a:lstStyle/>
          <a:p>
            <a:r>
              <a:rPr lang="es-ES" b="1" dirty="0">
                <a:solidFill>
                  <a:schemeClr val="bg1"/>
                </a:solidFill>
                <a:latin typeface="Lato" panose="020F0502020204030203" pitchFamily="34" charset="0"/>
                <a:ea typeface="Lato" panose="020F0502020204030203" pitchFamily="34" charset="0"/>
                <a:cs typeface="Lato" panose="020F0502020204030203" pitchFamily="34" charset="0"/>
              </a:rPr>
              <a:t>¿Qué puedes hacer tú?</a:t>
            </a:r>
            <a:endParaRPr lang="es-ES" b="1" dirty="0">
              <a:solidFill>
                <a:schemeClr val="bg1"/>
              </a:solidFill>
            </a:endParaRPr>
          </a:p>
        </p:txBody>
      </p:sp>
      <p:pic>
        <p:nvPicPr>
          <p:cNvPr id="6" name="Marcador de posición de imagen 5" descr="Un par de personas de pie sobre pasto&#10;&#10;El contenido generado por IA puede ser incorrecto.">
            <a:extLst>
              <a:ext uri="{FF2B5EF4-FFF2-40B4-BE49-F238E27FC236}">
                <a16:creationId xmlns:a16="http://schemas.microsoft.com/office/drawing/2014/main" id="{04E63E9B-AF72-01FA-4C29-5B0EB6B43CF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027" r="12027"/>
          <a:stretch>
            <a:fillRect/>
          </a:stretch>
        </p:blipFill>
        <p:spPr>
          <a:xfrm>
            <a:off x="7073767" y="907077"/>
            <a:ext cx="2941117" cy="2904676"/>
          </a:xfrm>
          <a:prstGeom prst="ellipse">
            <a:avLst/>
          </a:prstGeom>
          <a:ln>
            <a:noFill/>
          </a:ln>
          <a:effectLst>
            <a:softEdge rad="112500"/>
          </a:effectLst>
        </p:spPr>
      </p:pic>
      <p:sp>
        <p:nvSpPr>
          <p:cNvPr id="4" name="Marcador de contenido 3">
            <a:extLst>
              <a:ext uri="{FF2B5EF4-FFF2-40B4-BE49-F238E27FC236}">
                <a16:creationId xmlns:a16="http://schemas.microsoft.com/office/drawing/2014/main" id="{644766EA-A161-7202-F596-003F1D1AFF86}"/>
              </a:ext>
            </a:extLst>
          </p:cNvPr>
          <p:cNvSpPr>
            <a:spLocks noGrp="1"/>
          </p:cNvSpPr>
          <p:nvPr>
            <p:ph sz="quarter" idx="14"/>
          </p:nvPr>
        </p:nvSpPr>
        <p:spPr>
          <a:xfrm>
            <a:off x="248216" y="1199855"/>
            <a:ext cx="6670955" cy="3611829"/>
          </a:xfrm>
        </p:spPr>
        <p:txBody>
          <a:bodyPr>
            <a:normAutofit fontScale="77500" lnSpcReduction="20000"/>
          </a:bodyPr>
          <a:lstStyle/>
          <a:p>
            <a:pPr marL="285750" indent="-285750">
              <a:lnSpc>
                <a:spcPct val="110000"/>
              </a:lnSpc>
              <a:spcBef>
                <a:spcPts val="2500"/>
              </a:spcBef>
              <a:buFont typeface="Wingdings" panose="05000000000000000000" pitchFamily="2" charset="2"/>
              <a:buChar char="ü"/>
            </a:pPr>
            <a:r>
              <a:rPr lang="es-ES" sz="2300" b="1" dirty="0">
                <a:solidFill>
                  <a:schemeClr val="bg1"/>
                </a:solidFill>
                <a:latin typeface="Lato" panose="020F0502020204030203" pitchFamily="34" charset="0"/>
                <a:ea typeface="Lato" panose="020F0502020204030203" pitchFamily="34" charset="0"/>
                <a:cs typeface="Lato" panose="020F0502020204030203" pitchFamily="34" charset="0"/>
              </a:rPr>
              <a:t>Recoge la basura</a:t>
            </a:r>
            <a:r>
              <a:rPr lang="es-ES" sz="2300" dirty="0">
                <a:solidFill>
                  <a:schemeClr val="bg1"/>
                </a:solidFill>
                <a:latin typeface="Lato" panose="020F0502020204030203" pitchFamily="34" charset="0"/>
                <a:ea typeface="Lato" panose="020F0502020204030203" pitchFamily="34" charset="0"/>
                <a:cs typeface="Lato" panose="020F0502020204030203" pitchFamily="34" charset="0"/>
              </a:rPr>
              <a:t>: Cuando veas basura tirada en un parque o la playa, recógela y tírala en el </a:t>
            </a:r>
            <a:r>
              <a:rPr lang="es-ES" sz="3600" dirty="0">
                <a:solidFill>
                  <a:schemeClr val="bg1"/>
                </a:solidFill>
                <a:latin typeface="Lato" panose="020F0502020204030203" pitchFamily="34" charset="0"/>
                <a:ea typeface="Lato" panose="020F0502020204030203" pitchFamily="34" charset="0"/>
                <a:cs typeface="Lato" panose="020F0502020204030203" pitchFamily="34" charset="0"/>
              </a:rPr>
              <a:t>contenedor</a:t>
            </a:r>
            <a:r>
              <a:rPr lang="es-ES" sz="2300" dirty="0">
                <a:solidFill>
                  <a:schemeClr val="bg1"/>
                </a:solidFill>
                <a:latin typeface="Lato" panose="020F0502020204030203" pitchFamily="34" charset="0"/>
                <a:ea typeface="Lato" panose="020F0502020204030203" pitchFamily="34" charset="0"/>
                <a:cs typeface="Lato" panose="020F0502020204030203" pitchFamily="34" charset="0"/>
              </a:rPr>
              <a:t> adecuado. </a:t>
            </a:r>
          </a:p>
          <a:p>
            <a:pPr marL="285750" indent="-285750">
              <a:lnSpc>
                <a:spcPct val="110000"/>
              </a:lnSpc>
              <a:spcBef>
                <a:spcPts val="2500"/>
              </a:spcBef>
              <a:buFont typeface="Wingdings" panose="05000000000000000000" pitchFamily="2" charset="2"/>
              <a:buChar char="ü"/>
            </a:pPr>
            <a:r>
              <a:rPr lang="es-ES" sz="2300" b="1" dirty="0">
                <a:solidFill>
                  <a:schemeClr val="bg1"/>
                </a:solidFill>
                <a:latin typeface="Lato" panose="020F0502020204030203" pitchFamily="34" charset="0"/>
                <a:ea typeface="Lato" panose="020F0502020204030203" pitchFamily="34" charset="0"/>
                <a:cs typeface="Lato" panose="020F0502020204030203" pitchFamily="34" charset="0"/>
              </a:rPr>
              <a:t>Participa en actividades de limpieza: </a:t>
            </a:r>
            <a:r>
              <a:rPr lang="es-ES" sz="2300" dirty="0">
                <a:solidFill>
                  <a:schemeClr val="bg1"/>
                </a:solidFill>
                <a:latin typeface="Lato" panose="020F0502020204030203" pitchFamily="34" charset="0"/>
                <a:ea typeface="Lato" panose="020F0502020204030203" pitchFamily="34" charset="0"/>
                <a:cs typeface="Lato" panose="020F0502020204030203" pitchFamily="34" charset="0"/>
              </a:rPr>
              <a:t>Es una forma divertida de ayudar y aprender más. </a:t>
            </a:r>
          </a:p>
          <a:p>
            <a:pPr marL="285750" indent="-285750">
              <a:lnSpc>
                <a:spcPct val="110000"/>
              </a:lnSpc>
              <a:spcBef>
                <a:spcPts val="2500"/>
              </a:spcBef>
              <a:buFont typeface="Wingdings" panose="05000000000000000000" pitchFamily="2" charset="2"/>
              <a:buChar char="ü"/>
            </a:pPr>
            <a:r>
              <a:rPr lang="es-ES" sz="2300" b="1" dirty="0">
                <a:solidFill>
                  <a:schemeClr val="bg1"/>
                </a:solidFill>
                <a:latin typeface="Lato" panose="020F0502020204030203" pitchFamily="34" charset="0"/>
                <a:ea typeface="Lato" panose="020F0502020204030203" pitchFamily="34" charset="0"/>
                <a:cs typeface="Lato" panose="020F0502020204030203" pitchFamily="34" charset="0"/>
              </a:rPr>
              <a:t>Comparte</a:t>
            </a:r>
            <a:r>
              <a:rPr lang="es-ES" sz="2300" dirty="0">
                <a:solidFill>
                  <a:schemeClr val="bg1"/>
                </a:solidFill>
                <a:latin typeface="Lato" panose="020F0502020204030203" pitchFamily="34" charset="0"/>
                <a:ea typeface="Lato" panose="020F0502020204030203" pitchFamily="34" charset="0"/>
                <a:cs typeface="Lato" panose="020F0502020204030203" pitchFamily="34" charset="0"/>
              </a:rPr>
              <a:t> con tu familia y amigos la necesidad de cuidar la naturaleza</a:t>
            </a:r>
          </a:p>
          <a:p>
            <a:pPr marL="285750" indent="-285750">
              <a:lnSpc>
                <a:spcPct val="110000"/>
              </a:lnSpc>
              <a:spcBef>
                <a:spcPts val="2500"/>
              </a:spcBef>
              <a:buFont typeface="Wingdings" panose="05000000000000000000" pitchFamily="2" charset="2"/>
              <a:buChar char="ü"/>
            </a:pPr>
            <a:r>
              <a:rPr lang="es-ES" sz="2300" b="1" dirty="0">
                <a:solidFill>
                  <a:schemeClr val="bg1"/>
                </a:solidFill>
                <a:latin typeface="Lato" panose="020F0502020204030203" pitchFamily="34" charset="0"/>
                <a:ea typeface="Lato" panose="020F0502020204030203" pitchFamily="34" charset="0"/>
                <a:cs typeface="Lato" panose="020F0502020204030203" pitchFamily="34" charset="0"/>
              </a:rPr>
              <a:t>Implementa</a:t>
            </a:r>
            <a:r>
              <a:rPr lang="es-ES" sz="2300" dirty="0">
                <a:solidFill>
                  <a:schemeClr val="bg1"/>
                </a:solidFill>
                <a:latin typeface="Lato" panose="020F0502020204030203" pitchFamily="34" charset="0"/>
                <a:ea typeface="Lato" panose="020F0502020204030203" pitchFamily="34" charset="0"/>
                <a:cs typeface="Lato" panose="020F0502020204030203" pitchFamily="34" charset="0"/>
              </a:rPr>
              <a:t> acciones de conservación: coloca cajas nido, comederos, hoteles de insectos, cultiva plantas autóctonas, etc.</a:t>
            </a:r>
          </a:p>
          <a:p>
            <a:pPr>
              <a:lnSpc>
                <a:spcPct val="110000"/>
              </a:lnSpc>
            </a:pPr>
            <a:endParaRPr lang="es-ES" sz="1500" dirty="0">
              <a:solidFill>
                <a:schemeClr val="bg1"/>
              </a:solidFill>
            </a:endParaRPr>
          </a:p>
        </p:txBody>
      </p:sp>
      <p:pic>
        <p:nvPicPr>
          <p:cNvPr id="8" name="Imagen 7">
            <a:extLst>
              <a:ext uri="{FF2B5EF4-FFF2-40B4-BE49-F238E27FC236}">
                <a16:creationId xmlns:a16="http://schemas.microsoft.com/office/drawing/2014/main" id="{520BA18D-8932-2712-AEC2-2213021525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82538" y="87990"/>
            <a:ext cx="2464196" cy="1390455"/>
          </a:xfrm>
          <a:prstGeom prst="rect">
            <a:avLst/>
          </a:prstGeom>
        </p:spPr>
      </p:pic>
      <p:pic>
        <p:nvPicPr>
          <p:cNvPr id="5" name="Imagen 4" descr="Icono&#10;&#10;Descripción generada automáticamente">
            <a:extLst>
              <a:ext uri="{FF2B5EF4-FFF2-40B4-BE49-F238E27FC236}">
                <a16:creationId xmlns:a16="http://schemas.microsoft.com/office/drawing/2014/main" id="{1F8B9C30-D13B-7C26-63F5-15BBD398A5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382431">
            <a:off x="6929176" y="737038"/>
            <a:ext cx="1351732" cy="708050"/>
          </a:xfrm>
          <a:prstGeom prst="rect">
            <a:avLst/>
          </a:prstGeom>
        </p:spPr>
      </p:pic>
    </p:spTree>
    <p:extLst>
      <p:ext uri="{BB962C8B-B14F-4D97-AF65-F5344CB8AC3E}">
        <p14:creationId xmlns:p14="http://schemas.microsoft.com/office/powerpoint/2010/main" val="458856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500"/>
                            </p:stCondLst>
                            <p:childTnLst>
                              <p:par>
                                <p:cTn id="18" presetID="31" presetClass="entr" presetSubtype="0" fill="hold"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 calcmode="lin" valueType="num">
                                      <p:cBhvr>
                                        <p:cTn id="20"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0" end="0"/>
                                            </p:txEl>
                                          </p:spTgt>
                                        </p:tgtEl>
                                      </p:cBhvr>
                                    </p:animEffect>
                                  </p:childTnLst>
                                </p:cTn>
                              </p:par>
                            </p:childTnLst>
                          </p:cTn>
                        </p:par>
                        <p:par>
                          <p:cTn id="24" fill="hold">
                            <p:stCondLst>
                              <p:cond delay="2500"/>
                            </p:stCondLst>
                            <p:childTnLst>
                              <p:par>
                                <p:cTn id="25" presetID="31" presetClass="entr" presetSubtype="0" fill="hold" nodeType="after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 calcmode="lin" valueType="num">
                                      <p:cBhvr>
                                        <p:cTn id="2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30" dur="1000"/>
                                        <p:tgtEl>
                                          <p:spTgt spid="4">
                                            <p:txEl>
                                              <p:pRg st="1" end="1"/>
                                            </p:txEl>
                                          </p:spTgt>
                                        </p:tgtEl>
                                      </p:cBhvr>
                                    </p:animEffect>
                                  </p:childTnLst>
                                </p:cTn>
                              </p:par>
                            </p:childTnLst>
                          </p:cTn>
                        </p:par>
                        <p:par>
                          <p:cTn id="31" fill="hold">
                            <p:stCondLst>
                              <p:cond delay="3500"/>
                            </p:stCondLst>
                            <p:childTnLst>
                              <p:par>
                                <p:cTn id="32" presetID="31" presetClass="entr" presetSubtype="0" fill="hold" nodeType="after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 calcmode="lin" valueType="num">
                                      <p:cBhvr>
                                        <p:cTn id="34"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35"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36"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7" dur="1000"/>
                                        <p:tgtEl>
                                          <p:spTgt spid="4">
                                            <p:txEl>
                                              <p:pRg st="2" end="2"/>
                                            </p:txEl>
                                          </p:spTgt>
                                        </p:tgtEl>
                                      </p:cBhvr>
                                    </p:animEffect>
                                  </p:childTnLst>
                                </p:cTn>
                              </p:par>
                            </p:childTnLst>
                          </p:cTn>
                        </p:par>
                        <p:par>
                          <p:cTn id="38" fill="hold">
                            <p:stCondLst>
                              <p:cond delay="4500"/>
                            </p:stCondLst>
                            <p:childTnLst>
                              <p:par>
                                <p:cTn id="39" presetID="31" presetClass="entr" presetSubtype="0" fill="hold" nodeType="after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p:cTn id="41"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44" dur="1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EEB93-72FF-56B2-54B6-95850EE44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62176-E735-831C-0B06-3030BB58E4F6}"/>
              </a:ext>
            </a:extLst>
          </p:cNvPr>
          <p:cNvSpPr>
            <a:spLocks noGrp="1"/>
          </p:cNvSpPr>
          <p:nvPr>
            <p:ph type="ctrTitle"/>
          </p:nvPr>
        </p:nvSpPr>
        <p:spPr>
          <a:xfrm>
            <a:off x="429767" y="411480"/>
            <a:ext cx="10194241" cy="1495938"/>
          </a:xfrm>
        </p:spPr>
        <p:txBody>
          <a:bodyPr anchor="t">
            <a:normAutofit/>
          </a:bodyPr>
          <a:lstStyle/>
          <a:p>
            <a:r>
              <a:rPr lang="es-ES" sz="4400" dirty="0">
                <a:latin typeface="Lato" panose="020F0502020204030203" pitchFamily="34" charset="0"/>
                <a:ea typeface="Lato" panose="020F0502020204030203" pitchFamily="34" charset="0"/>
                <a:cs typeface="Lato" panose="020F0502020204030203" pitchFamily="34" charset="0"/>
              </a:rPr>
              <a:t>¡Crea tu proyecto de economía circular y motiva el cambio!</a:t>
            </a:r>
            <a:endParaRPr lang="es-ES" sz="4400" noProof="0" dirty="0">
              <a:latin typeface="Lato" panose="020F0502020204030203" pitchFamily="34" charset="0"/>
              <a:ea typeface="Lato" panose="020F0502020204030203" pitchFamily="34" charset="0"/>
              <a:cs typeface="Lato" panose="020F0502020204030203" pitchFamily="34" charset="0"/>
            </a:endParaRPr>
          </a:p>
        </p:txBody>
      </p:sp>
      <p:sp>
        <p:nvSpPr>
          <p:cNvPr id="3" name="Subtitle 2">
            <a:extLst>
              <a:ext uri="{FF2B5EF4-FFF2-40B4-BE49-F238E27FC236}">
                <a16:creationId xmlns:a16="http://schemas.microsoft.com/office/drawing/2014/main" id="{7DA7C862-1393-C42C-74C4-7A5632ECB71F}"/>
              </a:ext>
            </a:extLst>
          </p:cNvPr>
          <p:cNvSpPr>
            <a:spLocks noGrp="1"/>
          </p:cNvSpPr>
          <p:nvPr>
            <p:ph type="subTitle" idx="1"/>
          </p:nvPr>
        </p:nvSpPr>
        <p:spPr>
          <a:xfrm>
            <a:off x="891057" y="4716320"/>
            <a:ext cx="4231253" cy="460494"/>
          </a:xfrm>
        </p:spPr>
        <p:txBody>
          <a:bodyPr anchor="b">
            <a:normAutofit/>
          </a:bodyPr>
          <a:lstStyle/>
          <a:p>
            <a:r>
              <a:rPr lang="es-ES" dirty="0">
                <a:latin typeface="Lato" panose="020F0502020204030203" pitchFamily="34" charset="0"/>
                <a:ea typeface="Lato" panose="020F0502020204030203" pitchFamily="34" charset="0"/>
                <a:cs typeface="Lato" panose="020F0502020204030203" pitchFamily="34" charset="0"/>
              </a:rPr>
              <a:t>Y elige la huella que quieres dejar…</a:t>
            </a:r>
            <a:endParaRPr lang="es-ES" noProof="0" dirty="0">
              <a:latin typeface="Lato" panose="020F0502020204030203" pitchFamily="34" charset="0"/>
              <a:ea typeface="Lato" panose="020F0502020204030203" pitchFamily="34" charset="0"/>
              <a:cs typeface="Lato" panose="020F0502020204030203" pitchFamily="34" charset="0"/>
            </a:endParaRPr>
          </a:p>
        </p:txBody>
      </p:sp>
      <p:pic>
        <p:nvPicPr>
          <p:cNvPr id="12" name="Imagen 11">
            <a:extLst>
              <a:ext uri="{FF2B5EF4-FFF2-40B4-BE49-F238E27FC236}">
                <a16:creationId xmlns:a16="http://schemas.microsoft.com/office/drawing/2014/main" id="{0D09C132-4431-BC6D-D76F-EF4C6ED5DC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67492" y="2769713"/>
            <a:ext cx="4551640" cy="2561574"/>
          </a:xfrm>
          <a:prstGeom prst="rect">
            <a:avLst/>
          </a:prstGeom>
        </p:spPr>
      </p:pic>
      <p:pic>
        <p:nvPicPr>
          <p:cNvPr id="9" name="Gráfico 8" descr="Huellas con relleno sólido">
            <a:extLst>
              <a:ext uri="{FF2B5EF4-FFF2-40B4-BE49-F238E27FC236}">
                <a16:creationId xmlns:a16="http://schemas.microsoft.com/office/drawing/2014/main" id="{A9A24622-8CD3-AE38-1439-2CE2C7E921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426052">
            <a:off x="4639961" y="3490527"/>
            <a:ext cx="1208469" cy="1208469"/>
          </a:xfrm>
          <a:prstGeom prst="rect">
            <a:avLst/>
          </a:prstGeom>
        </p:spPr>
      </p:pic>
      <p:pic>
        <p:nvPicPr>
          <p:cNvPr id="10" name="Gráfico 9" descr="Huellas con relleno sólido">
            <a:extLst>
              <a:ext uri="{FF2B5EF4-FFF2-40B4-BE49-F238E27FC236}">
                <a16:creationId xmlns:a16="http://schemas.microsoft.com/office/drawing/2014/main" id="{6E828D0F-5D58-9548-7FE4-EEEB309FCC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371917">
            <a:off x="5724721" y="2377947"/>
            <a:ext cx="1109434" cy="1109434"/>
          </a:xfrm>
          <a:prstGeom prst="rect">
            <a:avLst/>
          </a:prstGeom>
        </p:spPr>
      </p:pic>
      <p:sp>
        <p:nvSpPr>
          <p:cNvPr id="11" name="CuadroTexto 10">
            <a:extLst>
              <a:ext uri="{FF2B5EF4-FFF2-40B4-BE49-F238E27FC236}">
                <a16:creationId xmlns:a16="http://schemas.microsoft.com/office/drawing/2014/main" id="{EDFCE7E7-0220-84D4-EBA0-5B181137256D}"/>
              </a:ext>
            </a:extLst>
          </p:cNvPr>
          <p:cNvSpPr txBox="1"/>
          <p:nvPr/>
        </p:nvSpPr>
        <p:spPr>
          <a:xfrm>
            <a:off x="6887948" y="2151745"/>
            <a:ext cx="4503594" cy="461665"/>
          </a:xfrm>
          <a:prstGeom prst="rect">
            <a:avLst/>
          </a:prstGeom>
          <a:noFill/>
        </p:spPr>
        <p:txBody>
          <a:bodyPr wrap="square" rtlCol="0">
            <a:spAutoFit/>
          </a:bodyPr>
          <a:lstStyle/>
          <a:p>
            <a:pPr algn="ctr"/>
            <a:r>
              <a:rPr lang="es-ES" sz="2400" dirty="0"/>
              <a:t>Gracias por ser</a:t>
            </a:r>
          </a:p>
        </p:txBody>
      </p:sp>
      <p:pic>
        <p:nvPicPr>
          <p:cNvPr id="4" name="Imagen 3">
            <a:extLst>
              <a:ext uri="{FF2B5EF4-FFF2-40B4-BE49-F238E27FC236}">
                <a16:creationId xmlns:a16="http://schemas.microsoft.com/office/drawing/2014/main" id="{D48CDA2A-A630-B00B-7D9A-14C0F2DE3785}"/>
              </a:ext>
            </a:extLst>
          </p:cNvPr>
          <p:cNvPicPr>
            <a:picLocks noChangeAspect="1"/>
          </p:cNvPicPr>
          <p:nvPr/>
        </p:nvPicPr>
        <p:blipFill>
          <a:blip r:embed="rId6"/>
          <a:stretch>
            <a:fillRect/>
          </a:stretch>
        </p:blipFill>
        <p:spPr>
          <a:xfrm>
            <a:off x="773950" y="5551265"/>
            <a:ext cx="5078408" cy="81693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Entrada de lápiz 5">
                <a:extLst>
                  <a:ext uri="{FF2B5EF4-FFF2-40B4-BE49-F238E27FC236}">
                    <a16:creationId xmlns:a16="http://schemas.microsoft.com/office/drawing/2014/main" id="{B99781E0-A42D-D588-5727-DB599A03CA94}"/>
                  </a:ext>
                </a:extLst>
              </p14:cNvPr>
              <p14:cNvContentPartPr/>
              <p14:nvPr/>
            </p14:nvContentPartPr>
            <p14:xfrm>
              <a:off x="10326718" y="3059030"/>
              <a:ext cx="582120" cy="870120"/>
            </p14:xfrm>
          </p:contentPart>
        </mc:Choice>
        <mc:Fallback xmlns="">
          <p:pic>
            <p:nvPicPr>
              <p:cNvPr id="6" name="Entrada de lápiz 5">
                <a:extLst>
                  <a:ext uri="{FF2B5EF4-FFF2-40B4-BE49-F238E27FC236}">
                    <a16:creationId xmlns:a16="http://schemas.microsoft.com/office/drawing/2014/main" id="{B99781E0-A42D-D588-5727-DB599A03CA94}"/>
                  </a:ext>
                </a:extLst>
              </p:cNvPr>
              <p:cNvPicPr/>
              <p:nvPr/>
            </p:nvPicPr>
            <p:blipFill>
              <a:blip r:embed="rId8"/>
              <a:stretch>
                <a:fillRect/>
              </a:stretch>
            </p:blipFill>
            <p:spPr>
              <a:xfrm>
                <a:off x="10317718" y="3005030"/>
                <a:ext cx="599760" cy="977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7" name="Entrada de lápiz 6">
                <a:extLst>
                  <a:ext uri="{FF2B5EF4-FFF2-40B4-BE49-F238E27FC236}">
                    <a16:creationId xmlns:a16="http://schemas.microsoft.com/office/drawing/2014/main" id="{87565521-2944-25D6-9DDB-6CCA1938E045}"/>
                  </a:ext>
                </a:extLst>
              </p14:cNvPr>
              <p14:cNvContentPartPr/>
              <p14:nvPr/>
            </p14:nvContentPartPr>
            <p14:xfrm>
              <a:off x="10419238" y="3024830"/>
              <a:ext cx="411840" cy="732600"/>
            </p14:xfrm>
          </p:contentPart>
        </mc:Choice>
        <mc:Fallback xmlns="">
          <p:pic>
            <p:nvPicPr>
              <p:cNvPr id="7" name="Entrada de lápiz 6">
                <a:extLst>
                  <a:ext uri="{FF2B5EF4-FFF2-40B4-BE49-F238E27FC236}">
                    <a16:creationId xmlns:a16="http://schemas.microsoft.com/office/drawing/2014/main" id="{87565521-2944-25D6-9DDB-6CCA1938E045}"/>
                  </a:ext>
                </a:extLst>
              </p:cNvPr>
              <p:cNvPicPr/>
              <p:nvPr/>
            </p:nvPicPr>
            <p:blipFill>
              <a:blip r:embed="rId10"/>
              <a:stretch>
                <a:fillRect/>
              </a:stretch>
            </p:blipFill>
            <p:spPr>
              <a:xfrm>
                <a:off x="10410598" y="2971190"/>
                <a:ext cx="429480" cy="840240"/>
              </a:xfrm>
              <a:prstGeom prst="rect">
                <a:avLst/>
              </a:prstGeom>
            </p:spPr>
          </p:pic>
        </mc:Fallback>
      </mc:AlternateContent>
      <p:sp>
        <p:nvSpPr>
          <p:cNvPr id="15" name="Rectángulo 14">
            <a:extLst>
              <a:ext uri="{FF2B5EF4-FFF2-40B4-BE49-F238E27FC236}">
                <a16:creationId xmlns:a16="http://schemas.microsoft.com/office/drawing/2014/main" id="{DB3CA0AE-A40F-78A7-64AC-EE34406CA618}"/>
              </a:ext>
            </a:extLst>
          </p:cNvPr>
          <p:cNvSpPr/>
          <p:nvPr/>
        </p:nvSpPr>
        <p:spPr>
          <a:xfrm>
            <a:off x="9786208" y="3081809"/>
            <a:ext cx="489600" cy="710089"/>
          </a:xfrm>
          <a:prstGeom prst="rect">
            <a:avLst/>
          </a:prstGeom>
          <a:solidFill>
            <a:srgbClr val="00A1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B34E0832-110C-6B00-A487-7D8FEAB6D797}"/>
              </a:ext>
            </a:extLst>
          </p:cNvPr>
          <p:cNvSpPr txBox="1"/>
          <p:nvPr/>
        </p:nvSpPr>
        <p:spPr>
          <a:xfrm>
            <a:off x="8330675" y="4962137"/>
            <a:ext cx="1642188" cy="769441"/>
          </a:xfrm>
          <a:prstGeom prst="rect">
            <a:avLst/>
          </a:prstGeom>
          <a:noFill/>
        </p:spPr>
        <p:txBody>
          <a:bodyPr wrap="square" rtlCol="0">
            <a:spAutoFit/>
          </a:bodyPr>
          <a:lstStyle/>
          <a:p>
            <a:r>
              <a:rPr lang="es-ES" sz="4400" b="1" dirty="0"/>
              <a:t>PRO</a:t>
            </a:r>
          </a:p>
        </p:txBody>
      </p:sp>
      <p:pic>
        <p:nvPicPr>
          <p:cNvPr id="17" name="Imagen 16" descr="Icono&#10;&#10;Descripción generada automáticamente">
            <a:extLst>
              <a:ext uri="{FF2B5EF4-FFF2-40B4-BE49-F238E27FC236}">
                <a16:creationId xmlns:a16="http://schemas.microsoft.com/office/drawing/2014/main" id="{53F0E985-F46B-9218-CE0B-C734F4354A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27600">
            <a:off x="9447084" y="2905470"/>
            <a:ext cx="2181600" cy="1142743"/>
          </a:xfrm>
          <a:prstGeom prst="rect">
            <a:avLst/>
          </a:prstGeom>
        </p:spPr>
      </p:pic>
    </p:spTree>
    <p:extLst>
      <p:ext uri="{BB962C8B-B14F-4D97-AF65-F5344CB8AC3E}">
        <p14:creationId xmlns:p14="http://schemas.microsoft.com/office/powerpoint/2010/main" val="2732449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par>
                          <p:cTn id="8" fill="hold">
                            <p:stCondLst>
                              <p:cond delay="1700"/>
                            </p:stCondLst>
                            <p:childTnLst>
                              <p:par>
                                <p:cTn id="9" presetID="36" presetClass="emph" presetSubtype="0" fill="hold" grpId="0" nodeType="afterEffect">
                                  <p:stCondLst>
                                    <p:cond delay="500"/>
                                  </p:stCondLst>
                                  <p:iterate type="lt">
                                    <p:tmPct val="10000"/>
                                  </p:iterate>
                                  <p:childTnLst>
                                    <p:animScale>
                                      <p:cBhvr>
                                        <p:cTn id="10" dur="250" autoRev="1" fill="hold">
                                          <p:stCondLst>
                                            <p:cond delay="0"/>
                                          </p:stCondLst>
                                        </p:cTn>
                                        <p:tgtEl>
                                          <p:spTgt spid="3">
                                            <p:txEl>
                                              <p:pRg st="0" end="0"/>
                                            </p:txEl>
                                          </p:spTgt>
                                        </p:tgtEl>
                                      </p:cBhvr>
                                      <p:to x="80000" y="100000"/>
                                    </p:animScale>
                                    <p:anim by="(#ppt_w*0.10)" calcmode="lin" valueType="num">
                                      <p:cBhvr>
                                        <p:cTn id="11" dur="250" autoRev="1" fill="hold">
                                          <p:stCondLst>
                                            <p:cond delay="0"/>
                                          </p:stCondLst>
                                        </p:cTn>
                                        <p:tgtEl>
                                          <p:spTgt spid="3">
                                            <p:txEl>
                                              <p:pRg st="0" end="0"/>
                                            </p:txEl>
                                          </p:spTgt>
                                        </p:tgtEl>
                                        <p:attrNameLst>
                                          <p:attrName>ppt_x</p:attrName>
                                        </p:attrNameLst>
                                      </p:cBhvr>
                                    </p:anim>
                                    <p:anim by="(-#ppt_w*0.10)" calcmode="lin" valueType="num">
                                      <p:cBhvr>
                                        <p:cTn id="12" dur="250" autoRev="1" fill="hold">
                                          <p:stCondLst>
                                            <p:cond delay="0"/>
                                          </p:stCondLst>
                                        </p:cTn>
                                        <p:tgtEl>
                                          <p:spTgt spid="3">
                                            <p:txEl>
                                              <p:pRg st="0" end="0"/>
                                            </p:txEl>
                                          </p:spTgt>
                                        </p:tgtEl>
                                        <p:attrNameLst>
                                          <p:attrName>ppt_y</p:attrName>
                                        </p:attrNameLst>
                                      </p:cBhvr>
                                    </p:anim>
                                    <p:animRot by="-480000">
                                      <p:cBhvr>
                                        <p:cTn id="13" dur="250" autoRev="1" fill="hold">
                                          <p:stCondLst>
                                            <p:cond delay="0"/>
                                          </p:stCondLst>
                                        </p:cTn>
                                        <p:tgtEl>
                                          <p:spTgt spid="3">
                                            <p:txEl>
                                              <p:pRg st="0" end="0"/>
                                            </p:txEl>
                                          </p:spTgt>
                                        </p:tgtEl>
                                        <p:attrNameLst>
                                          <p:attrName>r</p:attrName>
                                        </p:attrNameLst>
                                      </p:cBhvr>
                                    </p:animRot>
                                  </p:childTnLst>
                                </p:cTn>
                              </p:par>
                            </p:childTnLst>
                          </p:cTn>
                        </p:par>
                        <p:par>
                          <p:cTn id="14" fill="hold">
                            <p:stCondLst>
                              <p:cond delay="4150"/>
                            </p:stCondLst>
                            <p:childTnLst>
                              <p:par>
                                <p:cTn id="15" presetID="26"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par>
                          <p:cTn id="31" fill="hold">
                            <p:stCondLst>
                              <p:cond delay="6150"/>
                            </p:stCondLst>
                            <p:childTnLst>
                              <p:par>
                                <p:cTn id="32" presetID="26"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par>
                          <p:cTn id="48" fill="hold">
                            <p:stCondLst>
                              <p:cond delay="8150"/>
                            </p:stCondLst>
                            <p:childTnLst>
                              <p:par>
                                <p:cTn id="49" presetID="53" presetClass="entr" presetSubtype="16"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par>
                          <p:cTn id="54" fill="hold">
                            <p:stCondLst>
                              <p:cond delay="8650"/>
                            </p:stCondLst>
                            <p:childTnLst>
                              <p:par>
                                <p:cTn id="55" presetID="10"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9150"/>
                            </p:stCondLst>
                            <p:childTnLst>
                              <p:par>
                                <p:cTn id="59" presetID="26"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580">
                                          <p:stCondLst>
                                            <p:cond delay="0"/>
                                          </p:stCondLst>
                                        </p:cTn>
                                        <p:tgtEl>
                                          <p:spTgt spid="16"/>
                                        </p:tgtEl>
                                      </p:cBhvr>
                                    </p:animEffect>
                                    <p:anim calcmode="lin" valueType="num">
                                      <p:cBhvr>
                                        <p:cTn id="6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7" dur="26">
                                          <p:stCondLst>
                                            <p:cond delay="650"/>
                                          </p:stCondLst>
                                        </p:cTn>
                                        <p:tgtEl>
                                          <p:spTgt spid="16"/>
                                        </p:tgtEl>
                                      </p:cBhvr>
                                      <p:to x="100000" y="60000"/>
                                    </p:animScale>
                                    <p:animScale>
                                      <p:cBhvr>
                                        <p:cTn id="68" dur="166" decel="50000">
                                          <p:stCondLst>
                                            <p:cond delay="676"/>
                                          </p:stCondLst>
                                        </p:cTn>
                                        <p:tgtEl>
                                          <p:spTgt spid="16"/>
                                        </p:tgtEl>
                                      </p:cBhvr>
                                      <p:to x="100000" y="100000"/>
                                    </p:animScale>
                                    <p:animScale>
                                      <p:cBhvr>
                                        <p:cTn id="69" dur="26">
                                          <p:stCondLst>
                                            <p:cond delay="1312"/>
                                          </p:stCondLst>
                                        </p:cTn>
                                        <p:tgtEl>
                                          <p:spTgt spid="16"/>
                                        </p:tgtEl>
                                      </p:cBhvr>
                                      <p:to x="100000" y="80000"/>
                                    </p:animScale>
                                    <p:animScale>
                                      <p:cBhvr>
                                        <p:cTn id="70" dur="166" decel="50000">
                                          <p:stCondLst>
                                            <p:cond delay="1338"/>
                                          </p:stCondLst>
                                        </p:cTn>
                                        <p:tgtEl>
                                          <p:spTgt spid="16"/>
                                        </p:tgtEl>
                                      </p:cBhvr>
                                      <p:to x="100000" y="100000"/>
                                    </p:animScale>
                                    <p:animScale>
                                      <p:cBhvr>
                                        <p:cTn id="71" dur="26">
                                          <p:stCondLst>
                                            <p:cond delay="1642"/>
                                          </p:stCondLst>
                                        </p:cTn>
                                        <p:tgtEl>
                                          <p:spTgt spid="16"/>
                                        </p:tgtEl>
                                      </p:cBhvr>
                                      <p:to x="100000" y="90000"/>
                                    </p:animScale>
                                    <p:animScale>
                                      <p:cBhvr>
                                        <p:cTn id="72" dur="166" decel="50000">
                                          <p:stCondLst>
                                            <p:cond delay="1668"/>
                                          </p:stCondLst>
                                        </p:cTn>
                                        <p:tgtEl>
                                          <p:spTgt spid="16"/>
                                        </p:tgtEl>
                                      </p:cBhvr>
                                      <p:to x="100000" y="100000"/>
                                    </p:animScale>
                                    <p:animScale>
                                      <p:cBhvr>
                                        <p:cTn id="73" dur="26">
                                          <p:stCondLst>
                                            <p:cond delay="1808"/>
                                          </p:stCondLst>
                                        </p:cTn>
                                        <p:tgtEl>
                                          <p:spTgt spid="16"/>
                                        </p:tgtEl>
                                      </p:cBhvr>
                                      <p:to x="100000" y="95000"/>
                                    </p:animScale>
                                    <p:animScale>
                                      <p:cBhvr>
                                        <p:cTn id="74"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B2434-BED0-AA70-EBA7-55EECC2372B8}"/>
              </a:ext>
            </a:extLst>
          </p:cNvPr>
          <p:cNvSpPr>
            <a:spLocks noGrp="1"/>
          </p:cNvSpPr>
          <p:nvPr>
            <p:ph type="title"/>
          </p:nvPr>
        </p:nvSpPr>
        <p:spPr>
          <a:xfrm>
            <a:off x="7196328" y="268224"/>
            <a:ext cx="4389120" cy="1527048"/>
          </a:xfrm>
        </p:spPr>
        <p:txBody>
          <a:bodyPr vert="horz" lIns="91440" tIns="45720" rIns="91440" bIns="45720" rtlCol="0" anchor="b">
            <a:normAutofit/>
          </a:bodyPr>
          <a:lstStyle/>
          <a:p>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¿Qué es la economía circular?</a:t>
            </a:r>
            <a:endParaRPr lang="es-ES" b="1" kern="1200"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3" descr="Shredding, melting and then redesigning plastic objects as fabric in a recycling loop.">
            <a:extLst>
              <a:ext uri="{FF2B5EF4-FFF2-40B4-BE49-F238E27FC236}">
                <a16:creationId xmlns:a16="http://schemas.microsoft.com/office/drawing/2014/main" id="{5E5B2A9D-AFA0-4ADB-B5FF-BD7CE79309FD}"/>
              </a:ext>
            </a:extLst>
          </p:cNvPr>
          <p:cNvPicPr>
            <a:picLocks noGrp="1" noChangeAspect="1"/>
          </p:cNvPicPr>
          <p:nvPr>
            <p:ph type="pic" sz="quarter" idx="13"/>
          </p:nvPr>
        </p:nvPicPr>
        <p:blipFill>
          <a:blip r:embed="rId3"/>
          <a:srcRect l="16255" r="16255"/>
          <a:stretch>
            <a:fillRect/>
          </a:stretch>
        </p:blipFill>
        <p:spPr>
          <a:xfrm>
            <a:off x="262782" y="342902"/>
            <a:ext cx="6249778" cy="61723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46AF60F0-EC22-4C85-A7EA-AE1BB4E2F553}"/>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lIns="91440" tIns="45720" rIns="91440" bIns="45720" anchor="t">
            <a:normAutofit/>
          </a:bodyPr>
          <a:lstStyle/>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Modelo de economía circular </a:t>
            </a:r>
            <a:endParaRPr lang="es-ES" b="1"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Se centra en minimizar los residuos y maximizar el uso de los recursos mediante la reutilización, el reciclaje y el rediseño de los productos. </a:t>
            </a:r>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Contraste con el modelo lineal </a:t>
            </a:r>
          </a:p>
          <a:p>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Se diferencia del modelo lineal, que sigue la secuencia de extracción, producción, uso y desecho, haciendo hincapié en la sostenibilidad. </a:t>
            </a:r>
            <a:endParaRPr lang="es-ES"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noProof="0" dirty="0">
              <a:solidFill>
                <a:schemeClr val="bg1"/>
              </a:solidFill>
            </a:endParaRPr>
          </a:p>
          <a:p>
            <a:endParaRPr lang="es-ES" noProof="0" dirty="0">
              <a:solidFill>
                <a:schemeClr val="bg1"/>
              </a:solidFill>
            </a:endParaRPr>
          </a:p>
          <a:p>
            <a:endParaRPr lang="es-ES" sz="1400" b="1" noProof="0" dirty="0">
              <a:solidFill>
                <a:schemeClr val="bg1"/>
              </a:solidFill>
              <a:ea typeface="+mn-lt"/>
              <a:cs typeface="+mn-lt"/>
            </a:endParaRPr>
          </a:p>
          <a:p>
            <a:endParaRPr lang="es-ES" noProof="0" dirty="0">
              <a:solidFill>
                <a:schemeClr val="bg1"/>
              </a:solidFill>
            </a:endParaRPr>
          </a:p>
          <a:p>
            <a:endParaRPr lang="es-ES" sz="1400" i="1" noProof="0" dirty="0">
              <a:solidFill>
                <a:schemeClr val="bg1"/>
              </a:solidFill>
            </a:endParaRPr>
          </a:p>
          <a:p>
            <a:pPr>
              <a:lnSpc>
                <a:spcPct val="90000"/>
              </a:lnSpc>
              <a:spcBef>
                <a:spcPts val="2500"/>
              </a:spcBef>
              <a:spcAft>
                <a:spcPts val="600"/>
              </a:spcAft>
              <a:buFont typeface="Arial" panose="020B0604020202020204" pitchFamily="34" charset="0"/>
            </a:pPr>
            <a:endParaRPr lang="es-ES" sz="1400" b="1" noProof="0" dirty="0">
              <a:solidFill>
                <a:schemeClr val="bg1"/>
              </a:solidFill>
            </a:endParaRPr>
          </a:p>
        </p:txBody>
      </p:sp>
      <p:pic>
        <p:nvPicPr>
          <p:cNvPr id="7" name="Gráfico 6" descr="Diana con relleno sólido">
            <a:extLst>
              <a:ext uri="{FF2B5EF4-FFF2-40B4-BE49-F238E27FC236}">
                <a16:creationId xmlns:a16="http://schemas.microsoft.com/office/drawing/2014/main" id="{387C8485-1BC7-2DDC-717D-A0A339175C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87280" y="1955800"/>
            <a:ext cx="914400" cy="914400"/>
          </a:xfrm>
          <a:prstGeom prst="rect">
            <a:avLst/>
          </a:prstGeom>
        </p:spPr>
      </p:pic>
      <p:pic>
        <p:nvPicPr>
          <p:cNvPr id="9" name="Gráfico 8" descr="Flecha lineal: curva ligera con relleno sólido">
            <a:extLst>
              <a:ext uri="{FF2B5EF4-FFF2-40B4-BE49-F238E27FC236}">
                <a16:creationId xmlns:a16="http://schemas.microsoft.com/office/drawing/2014/main" id="{BBA3A2EE-8C6D-D9C3-569A-4382BEED62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87280" y="3987801"/>
            <a:ext cx="914400" cy="914400"/>
          </a:xfrm>
          <a:prstGeom prst="rect">
            <a:avLst/>
          </a:prstGeom>
        </p:spPr>
      </p:pic>
      <p:pic>
        <p:nvPicPr>
          <p:cNvPr id="6" name="Imagen 5" descr="Logotipo&#10;&#10;Descripción generada automáticamente">
            <a:extLst>
              <a:ext uri="{FF2B5EF4-FFF2-40B4-BE49-F238E27FC236}">
                <a16:creationId xmlns:a16="http://schemas.microsoft.com/office/drawing/2014/main" id="{FAC0CEFB-DB81-7CFA-833E-886F701AF1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2015" y="5877020"/>
            <a:ext cx="4457031" cy="712756"/>
          </a:xfrm>
          <a:prstGeom prst="rect">
            <a:avLst/>
          </a:prstGeom>
        </p:spPr>
      </p:pic>
      <p:pic>
        <p:nvPicPr>
          <p:cNvPr id="8" name="Imagen 7">
            <a:extLst>
              <a:ext uri="{FF2B5EF4-FFF2-40B4-BE49-F238E27FC236}">
                <a16:creationId xmlns:a16="http://schemas.microsoft.com/office/drawing/2014/main" id="{CCBF4711-DD95-69AE-4659-C62F10095B8E}"/>
              </a:ext>
            </a:extLst>
          </p:cNvPr>
          <p:cNvPicPr>
            <a:picLocks noChangeAspect="1"/>
          </p:cNvPicPr>
          <p:nvPr/>
        </p:nvPicPr>
        <p:blipFill>
          <a:blip r:embed="rId9"/>
          <a:stretch>
            <a:fillRect/>
          </a:stretch>
        </p:blipFill>
        <p:spPr>
          <a:xfrm rot="19172703">
            <a:off x="10264478" y="413604"/>
            <a:ext cx="1013060" cy="532538"/>
          </a:xfrm>
          <a:prstGeom prst="rect">
            <a:avLst/>
          </a:prstGeom>
        </p:spPr>
      </p:pic>
    </p:spTree>
    <p:extLst>
      <p:ext uri="{BB962C8B-B14F-4D97-AF65-F5344CB8AC3E}">
        <p14:creationId xmlns:p14="http://schemas.microsoft.com/office/powerpoint/2010/main" val="202475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249"/>
                                          </p:stCondLst>
                                        </p:cTn>
                                        <p:tgtEl>
                                          <p:spTgt spid="4"/>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 fill="hold"/>
                                        <p:tgtEl>
                                          <p:spTgt spid="9"/>
                                        </p:tgtEl>
                                        <p:attrNameLst>
                                          <p:attrName>ppt_x</p:attrName>
                                        </p:attrNameLst>
                                      </p:cBhvr>
                                      <p:tavLst>
                                        <p:tav tm="0">
                                          <p:val>
                                            <p:strVal val="#ppt_x"/>
                                          </p:val>
                                        </p:tav>
                                        <p:tav tm="100000">
                                          <p:val>
                                            <p:strVal val="#ppt_x"/>
                                          </p:val>
                                        </p:tav>
                                      </p:tavLst>
                                    </p:anim>
                                    <p:anim calcmode="lin" valueType="num">
                                      <p:cBhvr additive="base">
                                        <p:cTn id="20" dur="1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A9D5-2EB8-A0F5-5C57-5E0F8CDECDD4}"/>
              </a:ext>
            </a:extLst>
          </p:cNvPr>
          <p:cNvSpPr>
            <a:spLocks noGrp="1"/>
          </p:cNvSpPr>
          <p:nvPr>
            <p:ph type="title"/>
          </p:nvPr>
        </p:nvSpPr>
        <p:spPr>
          <a:xfrm>
            <a:off x="429768" y="553617"/>
            <a:ext cx="3595634" cy="939282"/>
          </a:xfrm>
        </p:spPr>
        <p:txBody>
          <a:bodyPr vert="horz" lIns="91440" tIns="45720" rIns="91440" bIns="45720" rtlCol="0" anchor="t">
            <a:normAutofit/>
          </a:bodyPr>
          <a:lstStyle/>
          <a:p>
            <a:r>
              <a:rPr lang="es-ES" noProof="0" dirty="0">
                <a:solidFill>
                  <a:schemeClr val="bg1"/>
                </a:solidFill>
                <a:latin typeface="Lato" panose="020F0502020204030203" pitchFamily="34" charset="0"/>
                <a:ea typeface="Lato" panose="020F0502020204030203" pitchFamily="34" charset="0"/>
                <a:cs typeface="Lato" panose="020F0502020204030203" pitchFamily="34" charset="0"/>
              </a:rPr>
              <a:t>Economía lineal </a:t>
            </a:r>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VS</a:t>
            </a:r>
            <a:r>
              <a:rPr lang="es-ES" b="0" kern="1200" noProof="0" dirty="0">
                <a:solidFill>
                  <a:schemeClr val="bg1"/>
                </a:solidFill>
                <a:latin typeface="Lato" panose="020F0502020204030203" pitchFamily="34" charset="0"/>
                <a:ea typeface="Lato" panose="020F0502020204030203" pitchFamily="34" charset="0"/>
                <a:cs typeface="Lato" panose="020F0502020204030203" pitchFamily="34" charset="0"/>
              </a:rPr>
              <a:t> </a:t>
            </a:r>
            <a:r>
              <a:rPr lang="es-ES" noProof="0" dirty="0">
                <a:solidFill>
                  <a:schemeClr val="bg1"/>
                </a:solidFill>
                <a:latin typeface="Lato" panose="020F0502020204030203" pitchFamily="34" charset="0"/>
                <a:ea typeface="Lato" panose="020F0502020204030203" pitchFamily="34" charset="0"/>
                <a:cs typeface="Lato" panose="020F0502020204030203" pitchFamily="34" charset="0"/>
              </a:rPr>
              <a:t>economía </a:t>
            </a:r>
            <a:r>
              <a:rPr lang="es-ES" b="1" noProof="0" dirty="0">
                <a:solidFill>
                  <a:schemeClr val="bg1"/>
                </a:solidFill>
                <a:latin typeface="Lato" panose="020F0502020204030203" pitchFamily="34" charset="0"/>
                <a:ea typeface="Lato" panose="020F0502020204030203" pitchFamily="34" charset="0"/>
                <a:cs typeface="Lato" panose="020F0502020204030203" pitchFamily="34" charset="0"/>
              </a:rPr>
              <a:t>circular</a:t>
            </a:r>
            <a:r>
              <a:rPr lang="es-ES" b="0" kern="1200" noProof="0" dirty="0">
                <a:solidFill>
                  <a:schemeClr val="bg1"/>
                </a:solidFill>
                <a:latin typeface="Lato" panose="020F0502020204030203" pitchFamily="34" charset="0"/>
                <a:ea typeface="Lato" panose="020F0502020204030203" pitchFamily="34" charset="0"/>
                <a:cs typeface="Lato" panose="020F0502020204030203" pitchFamily="34" charset="0"/>
              </a:rPr>
              <a:t> </a:t>
            </a:r>
          </a:p>
        </p:txBody>
      </p:sp>
      <p:pic>
        <p:nvPicPr>
          <p:cNvPr id="4" name="Content Placeholder 3" descr="Growth of green sustainable investment">
            <a:extLst>
              <a:ext uri="{FF2B5EF4-FFF2-40B4-BE49-F238E27FC236}">
                <a16:creationId xmlns:a16="http://schemas.microsoft.com/office/drawing/2014/main" id="{8A04C604-88A3-4BCD-A35D-15A1C64B2E0C}"/>
              </a:ext>
            </a:extLst>
          </p:cNvPr>
          <p:cNvPicPr>
            <a:picLocks noGrp="1" noChangeAspect="1"/>
          </p:cNvPicPr>
          <p:nvPr>
            <p:ph idx="1"/>
          </p:nvPr>
        </p:nvPicPr>
        <p:blipFill>
          <a:blip r:embed="rId3"/>
          <a:stretch>
            <a:fillRect/>
          </a:stretch>
        </p:blipFill>
        <p:spPr>
          <a:xfrm>
            <a:off x="5296343" y="1271624"/>
            <a:ext cx="6465888" cy="43095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375A2292-B958-42B0-AFA1-06B760C501D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29769" y="1719718"/>
            <a:ext cx="4697130" cy="4846248"/>
          </a:xfrm>
          <a:prstGeom prst="rect">
            <a:avLst/>
          </a:prstGeom>
        </p:spPr>
        <p:txBody>
          <a:bodyPr lIns="91440" tIns="45720" rIns="91440" bIns="45720" anchor="t">
            <a:normAutofit/>
          </a:bodyPr>
          <a:lstStyle/>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Modelo de economía lineal</a:t>
            </a:r>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 </a:t>
            </a:r>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Sistema de producción que sigue un ciclo de extracción de recursos, fabricación, uso y eliminación, lo que conduce al agotamiento de los recursos y a la generación de residuos. </a:t>
            </a:r>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sz="20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Modelo de economía circular </a:t>
            </a:r>
            <a:endParaRPr lang="es-ES" sz="20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pPr>
              <a:buNone/>
            </a:pPr>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Enfoque económico regenerativo que hace hincapié en la reutilización, el reciclaje y la reparación para cerrar los ciclos de los materiales y reducir el impacto medioambiental. </a:t>
            </a:r>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b="1" noProof="0" dirty="0">
                <a:solidFill>
                  <a:schemeClr val="bg1"/>
                </a:solidFill>
                <a:latin typeface="Lato" panose="020F0502020204030203" pitchFamily="34" charset="0"/>
                <a:ea typeface="Lato" panose="020F0502020204030203" pitchFamily="34" charset="0"/>
                <a:cs typeface="Lato" panose="020F0502020204030203" pitchFamily="34" charset="0"/>
              </a:rPr>
              <a:t>Beneficios medioambientales </a:t>
            </a:r>
            <a:endParaRPr lang="es-ES" sz="20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s-ES" sz="1400" noProof="0" dirty="0">
                <a:solidFill>
                  <a:schemeClr val="bg1"/>
                </a:solidFill>
                <a:latin typeface="Lato" panose="020F0502020204030203" pitchFamily="34" charset="0"/>
                <a:ea typeface="Lato" panose="020F0502020204030203" pitchFamily="34" charset="0"/>
                <a:cs typeface="Lato" panose="020F0502020204030203" pitchFamily="34" charset="0"/>
              </a:rPr>
              <a:t>La economía circular es más sostenible y respetuosa con el planeta y las generaciones futuras, ya que minimiza el uso de recursos y la generación de residuos.</a:t>
            </a:r>
            <a:endParaRPr lang="es-ES" sz="2000" noProof="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s-ES" sz="2000" noProof="0" dirty="0">
              <a:solidFill>
                <a:schemeClr val="bg1"/>
              </a:solidFill>
            </a:endParaRPr>
          </a:p>
        </p:txBody>
      </p:sp>
      <p:pic>
        <p:nvPicPr>
          <p:cNvPr id="7" name="Gráfico 6" descr="Mano abierta con planta con relleno sólido">
            <a:extLst>
              <a:ext uri="{FF2B5EF4-FFF2-40B4-BE49-F238E27FC236}">
                <a16:creationId xmlns:a16="http://schemas.microsoft.com/office/drawing/2014/main" id="{C8699A71-6B9B-4F0C-E44C-4C392875D0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9444" y="464998"/>
            <a:ext cx="1031580" cy="1031580"/>
          </a:xfrm>
          <a:prstGeom prst="rect">
            <a:avLst/>
          </a:prstGeom>
        </p:spPr>
      </p:pic>
      <p:pic>
        <p:nvPicPr>
          <p:cNvPr id="8" name="Gráfico 7" descr="Diana con relleno sólido">
            <a:extLst>
              <a:ext uri="{FF2B5EF4-FFF2-40B4-BE49-F238E27FC236}">
                <a16:creationId xmlns:a16="http://schemas.microsoft.com/office/drawing/2014/main" id="{CFCF525F-6516-D552-7ED7-2B5B006065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11002" y="2971800"/>
            <a:ext cx="914400" cy="914400"/>
          </a:xfrm>
          <a:prstGeom prst="rect">
            <a:avLst/>
          </a:prstGeom>
        </p:spPr>
      </p:pic>
      <p:pic>
        <p:nvPicPr>
          <p:cNvPr id="9" name="Gráfico 8" descr="Flecha lineal: curva ligera con relleno sólido">
            <a:extLst>
              <a:ext uri="{FF2B5EF4-FFF2-40B4-BE49-F238E27FC236}">
                <a16:creationId xmlns:a16="http://schemas.microsoft.com/office/drawing/2014/main" id="{D902EA22-3478-5F89-C45F-CF6B4D34BA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09676" y="4670163"/>
            <a:ext cx="914400" cy="914400"/>
          </a:xfrm>
          <a:prstGeom prst="rect">
            <a:avLst/>
          </a:prstGeom>
        </p:spPr>
      </p:pic>
      <p:pic>
        <p:nvPicPr>
          <p:cNvPr id="6" name="Imagen 5" descr="Logotipo&#10;&#10;Descripción generada automáticamente">
            <a:extLst>
              <a:ext uri="{FF2B5EF4-FFF2-40B4-BE49-F238E27FC236}">
                <a16:creationId xmlns:a16="http://schemas.microsoft.com/office/drawing/2014/main" id="{11424475-C65D-1853-491F-02B92F01C3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47570" y="5721680"/>
            <a:ext cx="3676064" cy="587866"/>
          </a:xfrm>
          <a:prstGeom prst="rect">
            <a:avLst/>
          </a:prstGeom>
        </p:spPr>
      </p:pic>
      <p:pic>
        <p:nvPicPr>
          <p:cNvPr id="11" name="Imagen 10" descr="Icono&#10;&#10;Descripción generada automáticamente">
            <a:extLst>
              <a:ext uri="{FF2B5EF4-FFF2-40B4-BE49-F238E27FC236}">
                <a16:creationId xmlns:a16="http://schemas.microsoft.com/office/drawing/2014/main" id="{03558955-E79C-1328-D4B2-AC49E5A475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21858" y="493316"/>
            <a:ext cx="1351732" cy="708050"/>
          </a:xfrm>
          <a:prstGeom prst="rect">
            <a:avLst/>
          </a:prstGeom>
        </p:spPr>
      </p:pic>
      <p:pic>
        <p:nvPicPr>
          <p:cNvPr id="12" name="Imagen 11">
            <a:extLst>
              <a:ext uri="{FF2B5EF4-FFF2-40B4-BE49-F238E27FC236}">
                <a16:creationId xmlns:a16="http://schemas.microsoft.com/office/drawing/2014/main" id="{16FFC1AF-9F8E-0BC5-9E80-AFD7076540D4}"/>
              </a:ext>
            </a:extLst>
          </p:cNvPr>
          <p:cNvPicPr>
            <a:picLocks noChangeAspect="1"/>
          </p:cNvPicPr>
          <p:nvPr/>
        </p:nvPicPr>
        <p:blipFill>
          <a:blip r:embed="rId12"/>
          <a:stretch>
            <a:fillRect/>
          </a:stretch>
        </p:blipFill>
        <p:spPr>
          <a:xfrm>
            <a:off x="5507905" y="1492899"/>
            <a:ext cx="2854345" cy="1607301"/>
          </a:xfrm>
          <a:prstGeom prst="rect">
            <a:avLst/>
          </a:prstGeom>
        </p:spPr>
      </p:pic>
    </p:spTree>
    <p:extLst>
      <p:ext uri="{BB962C8B-B14F-4D97-AF65-F5344CB8AC3E}">
        <p14:creationId xmlns:p14="http://schemas.microsoft.com/office/powerpoint/2010/main" val="4269412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anim calcmode="lin" valueType="num">
                                      <p:cBhvr>
                                        <p:cTn id="11" dur="250" fill="hold"/>
                                        <p:tgtEl>
                                          <p:spTgt spid="5"/>
                                        </p:tgtEl>
                                        <p:attrNameLst>
                                          <p:attrName>ppt_x</p:attrName>
                                        </p:attrNameLst>
                                      </p:cBhvr>
                                      <p:tavLst>
                                        <p:tav tm="0">
                                          <p:val>
                                            <p:strVal val="#ppt_x"/>
                                          </p:val>
                                        </p:tav>
                                        <p:tav tm="100000">
                                          <p:val>
                                            <p:strVal val="#ppt_x"/>
                                          </p:val>
                                        </p:tav>
                                      </p:tavLst>
                                    </p:anim>
                                    <p:anim calcmode="lin" valueType="num">
                                      <p:cBhvr>
                                        <p:cTn id="12" dur="250" fill="hold"/>
                                        <p:tgtEl>
                                          <p:spTgt spid="5"/>
                                        </p:tgtEl>
                                        <p:attrNameLst>
                                          <p:attrName>ppt_y</p:attrName>
                                        </p:attrNameLst>
                                      </p:cBhvr>
                                      <p:tavLst>
                                        <p:tav tm="0">
                                          <p:val>
                                            <p:strVal val="#ppt_y+.1"/>
                                          </p:val>
                                        </p:tav>
                                        <p:tav tm="100000">
                                          <p:val>
                                            <p:strVal val="#ppt_y"/>
                                          </p:val>
                                        </p:tav>
                                      </p:tavLst>
                                    </p:anim>
                                  </p:childTnLst>
                                </p:cTn>
                              </p:par>
                              <p:par>
                                <p:cTn id="13" presetID="1" presetClass="entr" presetSubtype="0"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childTnLst>
                                </p:cTn>
                              </p:par>
                              <p:par>
                                <p:cTn id="15" presetID="45"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2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25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anim calcmode="lin" valueType="num">
                                      <p:cBhvr>
                                        <p:cTn id="28" dur="2000" fill="hold"/>
                                        <p:tgtEl>
                                          <p:spTgt spid="9"/>
                                        </p:tgtEl>
                                        <p:attrNameLst>
                                          <p:attrName>ppt_w</p:attrName>
                                        </p:attrNameLst>
                                      </p:cBhvr>
                                      <p:tavLst>
                                        <p:tav tm="0" fmla="#ppt_w*sin(2.5*pi*$)">
                                          <p:val>
                                            <p:fltVal val="0"/>
                                          </p:val>
                                        </p:tav>
                                        <p:tav tm="100000">
                                          <p:val>
                                            <p:fltVal val="1"/>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2704038-241C-4F76-10ED-74A736C4ACBD}"/>
              </a:ext>
            </a:extLst>
          </p:cNvPr>
          <p:cNvGraphicFramePr/>
          <p:nvPr/>
        </p:nvGraphicFramePr>
        <p:xfrm>
          <a:off x="336953" y="944228"/>
          <a:ext cx="5564850" cy="427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4ABE5EB6-2225-84E3-5C02-980A9CB53E96}"/>
              </a:ext>
            </a:extLst>
          </p:cNvPr>
          <p:cNvGraphicFramePr/>
          <p:nvPr/>
        </p:nvGraphicFramePr>
        <p:xfrm>
          <a:off x="5987619" y="1256480"/>
          <a:ext cx="5733326" cy="46162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CuadroTexto 5">
            <a:extLst>
              <a:ext uri="{FF2B5EF4-FFF2-40B4-BE49-F238E27FC236}">
                <a16:creationId xmlns:a16="http://schemas.microsoft.com/office/drawing/2014/main" id="{58D3DE78-7B0A-09C3-C43F-F627042B80D7}"/>
              </a:ext>
            </a:extLst>
          </p:cNvPr>
          <p:cNvSpPr txBox="1"/>
          <p:nvPr/>
        </p:nvSpPr>
        <p:spPr>
          <a:xfrm>
            <a:off x="6895597" y="4281330"/>
            <a:ext cx="4252118" cy="369332"/>
          </a:xfrm>
          <a:prstGeom prst="rect">
            <a:avLst/>
          </a:prstGeom>
          <a:noFill/>
        </p:spPr>
        <p:txBody>
          <a:bodyPr wrap="square" rtlCol="0">
            <a:spAutoFit/>
          </a:bodyPr>
          <a:lstStyle/>
          <a:p>
            <a:r>
              <a:rPr lang="es-ES" dirty="0">
                <a:solidFill>
                  <a:schemeClr val="bg1"/>
                </a:solidFill>
                <a:latin typeface="Lato" panose="020F0502020204030203" pitchFamily="34" charset="0"/>
                <a:ea typeface="Lato" panose="020F0502020204030203" pitchFamily="34" charset="0"/>
                <a:cs typeface="Lato" panose="020F0502020204030203" pitchFamily="34" charset="0"/>
              </a:rPr>
              <a:t>MODELO DE ECONOMIA LINEAL</a:t>
            </a:r>
          </a:p>
        </p:txBody>
      </p:sp>
      <p:sp>
        <p:nvSpPr>
          <p:cNvPr id="7" name="CuadroTexto 6">
            <a:extLst>
              <a:ext uri="{FF2B5EF4-FFF2-40B4-BE49-F238E27FC236}">
                <a16:creationId xmlns:a16="http://schemas.microsoft.com/office/drawing/2014/main" id="{9243A90D-4299-ECE8-FD62-C4E2BC16EB13}"/>
              </a:ext>
            </a:extLst>
          </p:cNvPr>
          <p:cNvSpPr txBox="1"/>
          <p:nvPr/>
        </p:nvSpPr>
        <p:spPr>
          <a:xfrm>
            <a:off x="1077732" y="5503411"/>
            <a:ext cx="4083291" cy="369332"/>
          </a:xfrm>
          <a:prstGeom prst="rect">
            <a:avLst/>
          </a:prstGeom>
          <a:noFill/>
        </p:spPr>
        <p:txBody>
          <a:bodyPr wrap="square" rtlCol="0">
            <a:spAutoFit/>
          </a:bodyPr>
          <a:lstStyle/>
          <a:p>
            <a:r>
              <a:rPr lang="es-ES" dirty="0">
                <a:solidFill>
                  <a:schemeClr val="bg1"/>
                </a:solidFill>
                <a:latin typeface="Lato" panose="020F0502020204030203" pitchFamily="34" charset="0"/>
                <a:ea typeface="Lato" panose="020F0502020204030203" pitchFamily="34" charset="0"/>
                <a:cs typeface="Lato" panose="020F0502020204030203" pitchFamily="34" charset="0"/>
              </a:rPr>
              <a:t>MODELO DE ECONOMIA CIRCULAR</a:t>
            </a:r>
          </a:p>
        </p:txBody>
      </p:sp>
      <p:sp>
        <p:nvSpPr>
          <p:cNvPr id="3" name="CuadroTexto 2">
            <a:extLst>
              <a:ext uri="{FF2B5EF4-FFF2-40B4-BE49-F238E27FC236}">
                <a16:creationId xmlns:a16="http://schemas.microsoft.com/office/drawing/2014/main" id="{77765338-D167-DF12-F37C-8A5B3B570605}"/>
              </a:ext>
            </a:extLst>
          </p:cNvPr>
          <p:cNvSpPr txBox="1"/>
          <p:nvPr/>
        </p:nvSpPr>
        <p:spPr>
          <a:xfrm>
            <a:off x="7034169" y="967682"/>
            <a:ext cx="4381500" cy="584775"/>
          </a:xfrm>
          <a:prstGeom prst="rect">
            <a:avLst/>
          </a:prstGeom>
          <a:noFill/>
        </p:spPr>
        <p:txBody>
          <a:bodyPr wrap="square" rtlCol="0">
            <a:spAutoFit/>
          </a:bodyPr>
          <a:lstStyle/>
          <a:p>
            <a:r>
              <a:rPr lang="es-ES" sz="3200" b="1" dirty="0">
                <a:solidFill>
                  <a:schemeClr val="bg1"/>
                </a:solidFill>
                <a:latin typeface="Lato" panose="020F0502020204030203" pitchFamily="34" charset="0"/>
                <a:ea typeface="Lato" panose="020F0502020204030203" pitchFamily="34" charset="0"/>
                <a:cs typeface="Lato" panose="020F0502020204030203" pitchFamily="34" charset="0"/>
              </a:rPr>
              <a:t>¿Qué modelo elegir?</a:t>
            </a:r>
          </a:p>
        </p:txBody>
      </p:sp>
      <p:pic>
        <p:nvPicPr>
          <p:cNvPr id="9" name="Imagen 8" descr="Logotipo&#10;&#10;Descripción generada automáticamente">
            <a:extLst>
              <a:ext uri="{FF2B5EF4-FFF2-40B4-BE49-F238E27FC236}">
                <a16:creationId xmlns:a16="http://schemas.microsoft.com/office/drawing/2014/main" id="{986A688E-3B47-D510-D12D-AD3DB5BE48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8476" y="6160219"/>
            <a:ext cx="3676064" cy="587866"/>
          </a:xfrm>
          <a:prstGeom prst="rect">
            <a:avLst/>
          </a:prstGeom>
        </p:spPr>
      </p:pic>
      <p:pic>
        <p:nvPicPr>
          <p:cNvPr id="10" name="Imagen 9" descr="Texto&#10;&#10;Descripción generada automáticamente">
            <a:extLst>
              <a:ext uri="{FF2B5EF4-FFF2-40B4-BE49-F238E27FC236}">
                <a16:creationId xmlns:a16="http://schemas.microsoft.com/office/drawing/2014/main" id="{004675E0-FBE9-AF84-FD38-8327CAE6CA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04" y="32116"/>
            <a:ext cx="1621532" cy="912112"/>
          </a:xfrm>
          <a:prstGeom prst="rect">
            <a:avLst/>
          </a:prstGeom>
        </p:spPr>
      </p:pic>
      <p:pic>
        <p:nvPicPr>
          <p:cNvPr id="2" name="Imagen 1" descr="Icono&#10;&#10;Descripción generada automáticamente">
            <a:extLst>
              <a:ext uri="{FF2B5EF4-FFF2-40B4-BE49-F238E27FC236}">
                <a16:creationId xmlns:a16="http://schemas.microsoft.com/office/drawing/2014/main" id="{82084E53-C3F6-F149-A1BD-2DABD146FC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168661">
            <a:off x="5269447" y="5117881"/>
            <a:ext cx="1846620" cy="967277"/>
          </a:xfrm>
          <a:prstGeom prst="rect">
            <a:avLst/>
          </a:prstGeom>
        </p:spPr>
      </p:pic>
    </p:spTree>
    <p:extLst>
      <p:ext uri="{BB962C8B-B14F-4D97-AF65-F5344CB8AC3E}">
        <p14:creationId xmlns:p14="http://schemas.microsoft.com/office/powerpoint/2010/main" val="2143253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32" presetClass="emph" presetSubtype="0" fill="hold" grpId="1" nodeType="afterEffect">
                                  <p:stCondLst>
                                    <p:cond delay="0"/>
                                  </p:stCondLst>
                                  <p:childTnLst>
                                    <p:animRot by="120000">
                                      <p:cBhvr>
                                        <p:cTn id="33" dur="175" fill="hold">
                                          <p:stCondLst>
                                            <p:cond delay="0"/>
                                          </p:stCondLst>
                                        </p:cTn>
                                        <p:tgtEl>
                                          <p:spTgt spid="7"/>
                                        </p:tgtEl>
                                        <p:attrNameLst>
                                          <p:attrName>r</p:attrName>
                                        </p:attrNameLst>
                                      </p:cBhvr>
                                    </p:animRot>
                                    <p:animRot by="-240000">
                                      <p:cBhvr>
                                        <p:cTn id="34" dur="350" fill="hold">
                                          <p:stCondLst>
                                            <p:cond delay="350"/>
                                          </p:stCondLst>
                                        </p:cTn>
                                        <p:tgtEl>
                                          <p:spTgt spid="7"/>
                                        </p:tgtEl>
                                        <p:attrNameLst>
                                          <p:attrName>r</p:attrName>
                                        </p:attrNameLst>
                                      </p:cBhvr>
                                    </p:animRot>
                                    <p:animRot by="240000">
                                      <p:cBhvr>
                                        <p:cTn id="35" dur="350" fill="hold">
                                          <p:stCondLst>
                                            <p:cond delay="700"/>
                                          </p:stCondLst>
                                        </p:cTn>
                                        <p:tgtEl>
                                          <p:spTgt spid="7"/>
                                        </p:tgtEl>
                                        <p:attrNameLst>
                                          <p:attrName>r</p:attrName>
                                        </p:attrNameLst>
                                      </p:cBhvr>
                                    </p:animRot>
                                    <p:animRot by="-240000">
                                      <p:cBhvr>
                                        <p:cTn id="36" dur="350" fill="hold">
                                          <p:stCondLst>
                                            <p:cond delay="1050"/>
                                          </p:stCondLst>
                                        </p:cTn>
                                        <p:tgtEl>
                                          <p:spTgt spid="7"/>
                                        </p:tgtEl>
                                        <p:attrNameLst>
                                          <p:attrName>r</p:attrName>
                                        </p:attrNameLst>
                                      </p:cBhvr>
                                    </p:animRot>
                                    <p:animRot by="120000">
                                      <p:cBhvr>
                                        <p:cTn id="37" dur="350" fill="hold">
                                          <p:stCondLst>
                                            <p:cond delay="1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6" grpId="0"/>
      <p:bldP spid="7" grpId="0"/>
      <p:bldP spid="7" grpId="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Ave de varios colores&#10;&#10;El contenido generado por IA puede ser incorrecto.">
            <a:extLst>
              <a:ext uri="{FF2B5EF4-FFF2-40B4-BE49-F238E27FC236}">
                <a16:creationId xmlns:a16="http://schemas.microsoft.com/office/drawing/2014/main" id="{418F3B0D-2A5F-E360-B5B0-54A51BB90E74}"/>
              </a:ext>
            </a:extLst>
          </p:cNvPr>
          <p:cNvPicPr>
            <a:picLocks noChangeAspect="1"/>
          </p:cNvPicPr>
          <p:nvPr/>
        </p:nvPicPr>
        <p:blipFill>
          <a:blip r:embed="rId2"/>
          <a:srcRect l="10794" r="4779" b="-1"/>
          <a:stretch>
            <a:fillRect/>
          </a:stretch>
        </p:blipFill>
        <p:spPr>
          <a:xfrm>
            <a:off x="568924" y="2457303"/>
            <a:ext cx="4736470" cy="3955186"/>
          </a:xfrm>
          <a:prstGeom prst="rect">
            <a:avLst/>
          </a:prstGeom>
          <a:noFill/>
        </p:spPr>
      </p:pic>
      <p:sp>
        <p:nvSpPr>
          <p:cNvPr id="3" name="CuadroTexto 2">
            <a:extLst>
              <a:ext uri="{FF2B5EF4-FFF2-40B4-BE49-F238E27FC236}">
                <a16:creationId xmlns:a16="http://schemas.microsoft.com/office/drawing/2014/main" id="{85575B1D-AD0C-FA81-64F5-6F978FDBED90}"/>
              </a:ext>
            </a:extLst>
          </p:cNvPr>
          <p:cNvSpPr txBox="1"/>
          <p:nvPr/>
        </p:nvSpPr>
        <p:spPr>
          <a:xfrm>
            <a:off x="8311896" y="3099816"/>
            <a:ext cx="3273552" cy="2953512"/>
          </a:xfrm>
          <a:prstGeom prst="rect">
            <a:avLst/>
          </a:prstGeom>
        </p:spPr>
        <p:txBody>
          <a:bodyPr vert="horz" lIns="91440" tIns="45720" rIns="91440" bIns="45720" rtlCol="0">
            <a:normAutofit/>
          </a:bodyPr>
          <a:lstStyle/>
          <a:p>
            <a:pPr>
              <a:lnSpc>
                <a:spcPct val="120000"/>
              </a:lnSpc>
              <a:spcBef>
                <a:spcPts val="1000"/>
              </a:spcBef>
            </a:pPr>
            <a:endParaRPr lang="en-US" sz="1600" dirty="0"/>
          </a:p>
        </p:txBody>
      </p:sp>
      <p:sp>
        <p:nvSpPr>
          <p:cNvPr id="7" name="Title 1">
            <a:extLst>
              <a:ext uri="{FF2B5EF4-FFF2-40B4-BE49-F238E27FC236}">
                <a16:creationId xmlns:a16="http://schemas.microsoft.com/office/drawing/2014/main" id="{093E8C40-0A7C-73F0-DC1F-35A561E60CA4}"/>
              </a:ext>
            </a:extLst>
          </p:cNvPr>
          <p:cNvSpPr txBox="1">
            <a:spLocks/>
          </p:cNvSpPr>
          <p:nvPr/>
        </p:nvSpPr>
        <p:spPr>
          <a:xfrm>
            <a:off x="491436" y="640081"/>
            <a:ext cx="4891447" cy="22255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3200" b="0" kern="1200" dirty="0">
                <a:solidFill>
                  <a:schemeClr val="tx1"/>
                </a:solidFill>
                <a:latin typeface="+mj-lt"/>
                <a:ea typeface="+mj-ea"/>
                <a:cs typeface="+mj-cs"/>
              </a:defRPr>
            </a:lvl1pPr>
          </a:lstStyle>
          <a:p>
            <a:r>
              <a:rPr lang="es-ES" sz="4400" dirty="0">
                <a:solidFill>
                  <a:schemeClr val="bg1"/>
                </a:solidFill>
              </a:rPr>
              <a:t>Basuraleza y sus consecuencias</a:t>
            </a:r>
          </a:p>
        </p:txBody>
      </p:sp>
      <p:graphicFrame>
        <p:nvGraphicFramePr>
          <p:cNvPr id="9" name="Diagrama 8">
            <a:extLst>
              <a:ext uri="{FF2B5EF4-FFF2-40B4-BE49-F238E27FC236}">
                <a16:creationId xmlns:a16="http://schemas.microsoft.com/office/drawing/2014/main" id="{5ACCA921-4F45-B5F5-AADA-0859A68B5505}"/>
              </a:ext>
            </a:extLst>
          </p:cNvPr>
          <p:cNvGraphicFramePr/>
          <p:nvPr>
            <p:extLst>
              <p:ext uri="{D42A27DB-BD31-4B8C-83A1-F6EECF244321}">
                <p14:modId xmlns:p14="http://schemas.microsoft.com/office/powerpoint/2010/main" val="3687060905"/>
              </p:ext>
            </p:extLst>
          </p:nvPr>
        </p:nvGraphicFramePr>
        <p:xfrm>
          <a:off x="4713434" y="610960"/>
          <a:ext cx="7478566" cy="6153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Texto&#10;&#10;Descripción generada automáticamente">
            <a:extLst>
              <a:ext uri="{FF2B5EF4-FFF2-40B4-BE49-F238E27FC236}">
                <a16:creationId xmlns:a16="http://schemas.microsoft.com/office/drawing/2014/main" id="{647186D4-EF43-33F8-B188-CC3BA7C514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3338" y="126985"/>
            <a:ext cx="1457221" cy="819687"/>
          </a:xfrm>
          <a:prstGeom prst="rect">
            <a:avLst/>
          </a:prstGeom>
        </p:spPr>
      </p:pic>
      <p:pic>
        <p:nvPicPr>
          <p:cNvPr id="5" name="Imagen 4" descr="Icono&#10;&#10;Descripción generada automáticamente">
            <a:extLst>
              <a:ext uri="{FF2B5EF4-FFF2-40B4-BE49-F238E27FC236}">
                <a16:creationId xmlns:a16="http://schemas.microsoft.com/office/drawing/2014/main" id="{94B655B0-6F75-A90E-3C23-FE20709427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58695">
            <a:off x="5859546" y="5307080"/>
            <a:ext cx="1351732" cy="708050"/>
          </a:xfrm>
          <a:prstGeom prst="rect">
            <a:avLst/>
          </a:prstGeom>
        </p:spPr>
      </p:pic>
    </p:spTree>
    <p:extLst>
      <p:ext uri="{BB962C8B-B14F-4D97-AF65-F5344CB8AC3E}">
        <p14:creationId xmlns:p14="http://schemas.microsoft.com/office/powerpoint/2010/main" val="1255522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par>
                          <p:cTn id="8" fill="hold">
                            <p:stCondLst>
                              <p:cond delay="700"/>
                            </p:stCondLst>
                            <p:childTnLst>
                              <p:par>
                                <p:cTn id="9" presetID="42"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200"/>
                            </p:stCondLst>
                            <p:childTnLst>
                              <p:par>
                                <p:cTn id="15" presetID="31" presetClass="entr" presetSubtype="0" fill="hold" grpId="0" nodeType="afterEffect">
                                  <p:stCondLst>
                                    <p:cond delay="0"/>
                                  </p:stCondLst>
                                  <p:childTnLst>
                                    <p:set>
                                      <p:cBhvr>
                                        <p:cTn id="16" dur="1" fill="hold">
                                          <p:stCondLst>
                                            <p:cond delay="0"/>
                                          </p:stCondLst>
                                        </p:cTn>
                                        <p:tgtEl>
                                          <p:spTgt spid="9">
                                            <p:graphicEl>
                                              <a:dgm id="{F01C16DD-1513-4B5B-8ABF-016CA9273EAC}"/>
                                            </p:graphicEl>
                                          </p:spTgt>
                                        </p:tgtEl>
                                        <p:attrNameLst>
                                          <p:attrName>style.visibility</p:attrName>
                                        </p:attrNameLst>
                                      </p:cBhvr>
                                      <p:to>
                                        <p:strVal val="visible"/>
                                      </p:to>
                                    </p:set>
                                    <p:anim calcmode="lin" valueType="num">
                                      <p:cBhvr>
                                        <p:cTn id="17" dur="1000" fill="hold"/>
                                        <p:tgtEl>
                                          <p:spTgt spid="9">
                                            <p:graphicEl>
                                              <a:dgm id="{F01C16DD-1513-4B5B-8ABF-016CA9273EAC}"/>
                                            </p:graphicEl>
                                          </p:spTgt>
                                        </p:tgtEl>
                                        <p:attrNameLst>
                                          <p:attrName>ppt_w</p:attrName>
                                        </p:attrNameLst>
                                      </p:cBhvr>
                                      <p:tavLst>
                                        <p:tav tm="0">
                                          <p:val>
                                            <p:fltVal val="0"/>
                                          </p:val>
                                        </p:tav>
                                        <p:tav tm="100000">
                                          <p:val>
                                            <p:strVal val="#ppt_w"/>
                                          </p:val>
                                        </p:tav>
                                      </p:tavLst>
                                    </p:anim>
                                    <p:anim calcmode="lin" valueType="num">
                                      <p:cBhvr>
                                        <p:cTn id="18" dur="1000" fill="hold"/>
                                        <p:tgtEl>
                                          <p:spTgt spid="9">
                                            <p:graphicEl>
                                              <a:dgm id="{F01C16DD-1513-4B5B-8ABF-016CA9273EAC}"/>
                                            </p:graphicEl>
                                          </p:spTgt>
                                        </p:tgtEl>
                                        <p:attrNameLst>
                                          <p:attrName>ppt_h</p:attrName>
                                        </p:attrNameLst>
                                      </p:cBhvr>
                                      <p:tavLst>
                                        <p:tav tm="0">
                                          <p:val>
                                            <p:fltVal val="0"/>
                                          </p:val>
                                        </p:tav>
                                        <p:tav tm="100000">
                                          <p:val>
                                            <p:strVal val="#ppt_h"/>
                                          </p:val>
                                        </p:tav>
                                      </p:tavLst>
                                    </p:anim>
                                    <p:anim calcmode="lin" valueType="num">
                                      <p:cBhvr>
                                        <p:cTn id="19" dur="1000" fill="hold"/>
                                        <p:tgtEl>
                                          <p:spTgt spid="9">
                                            <p:graphicEl>
                                              <a:dgm id="{F01C16DD-1513-4B5B-8ABF-016CA9273EAC}"/>
                                            </p:graphicEl>
                                          </p:spTgt>
                                        </p:tgtEl>
                                        <p:attrNameLst>
                                          <p:attrName>style.rotation</p:attrName>
                                        </p:attrNameLst>
                                      </p:cBhvr>
                                      <p:tavLst>
                                        <p:tav tm="0">
                                          <p:val>
                                            <p:fltVal val="90"/>
                                          </p:val>
                                        </p:tav>
                                        <p:tav tm="100000">
                                          <p:val>
                                            <p:fltVal val="0"/>
                                          </p:val>
                                        </p:tav>
                                      </p:tavLst>
                                    </p:anim>
                                    <p:animEffect transition="in" filter="fade">
                                      <p:cBhvr>
                                        <p:cTn id="20" dur="1000"/>
                                        <p:tgtEl>
                                          <p:spTgt spid="9">
                                            <p:graphicEl>
                                              <a:dgm id="{F01C16DD-1513-4B5B-8ABF-016CA9273EAC}"/>
                                            </p:graphicEl>
                                          </p:spTgt>
                                        </p:tgtEl>
                                      </p:cBhvr>
                                    </p:animEffect>
                                  </p:childTnLst>
                                </p:cTn>
                              </p:par>
                            </p:childTnLst>
                          </p:cTn>
                        </p:par>
                        <p:par>
                          <p:cTn id="21" fill="hold">
                            <p:stCondLst>
                              <p:cond delay="3200"/>
                            </p:stCondLst>
                            <p:childTnLst>
                              <p:par>
                                <p:cTn id="22" presetID="31" presetClass="entr" presetSubtype="0" fill="hold" grpId="0" nodeType="afterEffect">
                                  <p:stCondLst>
                                    <p:cond delay="0"/>
                                  </p:stCondLst>
                                  <p:childTnLst>
                                    <p:set>
                                      <p:cBhvr>
                                        <p:cTn id="23" dur="1" fill="hold">
                                          <p:stCondLst>
                                            <p:cond delay="0"/>
                                          </p:stCondLst>
                                        </p:cTn>
                                        <p:tgtEl>
                                          <p:spTgt spid="9">
                                            <p:graphicEl>
                                              <a:dgm id="{A647AE32-4EDB-4A07-B025-866FA28D5D7A}"/>
                                            </p:graphicEl>
                                          </p:spTgt>
                                        </p:tgtEl>
                                        <p:attrNameLst>
                                          <p:attrName>style.visibility</p:attrName>
                                        </p:attrNameLst>
                                      </p:cBhvr>
                                      <p:to>
                                        <p:strVal val="visible"/>
                                      </p:to>
                                    </p:set>
                                    <p:anim calcmode="lin" valueType="num">
                                      <p:cBhvr>
                                        <p:cTn id="24" dur="1000" fill="hold"/>
                                        <p:tgtEl>
                                          <p:spTgt spid="9">
                                            <p:graphicEl>
                                              <a:dgm id="{A647AE32-4EDB-4A07-B025-866FA28D5D7A}"/>
                                            </p:graphicEl>
                                          </p:spTgt>
                                        </p:tgtEl>
                                        <p:attrNameLst>
                                          <p:attrName>ppt_w</p:attrName>
                                        </p:attrNameLst>
                                      </p:cBhvr>
                                      <p:tavLst>
                                        <p:tav tm="0">
                                          <p:val>
                                            <p:fltVal val="0"/>
                                          </p:val>
                                        </p:tav>
                                        <p:tav tm="100000">
                                          <p:val>
                                            <p:strVal val="#ppt_w"/>
                                          </p:val>
                                        </p:tav>
                                      </p:tavLst>
                                    </p:anim>
                                    <p:anim calcmode="lin" valueType="num">
                                      <p:cBhvr>
                                        <p:cTn id="25" dur="1000" fill="hold"/>
                                        <p:tgtEl>
                                          <p:spTgt spid="9">
                                            <p:graphicEl>
                                              <a:dgm id="{A647AE32-4EDB-4A07-B025-866FA28D5D7A}"/>
                                            </p:graphicEl>
                                          </p:spTgt>
                                        </p:tgtEl>
                                        <p:attrNameLst>
                                          <p:attrName>ppt_h</p:attrName>
                                        </p:attrNameLst>
                                      </p:cBhvr>
                                      <p:tavLst>
                                        <p:tav tm="0">
                                          <p:val>
                                            <p:fltVal val="0"/>
                                          </p:val>
                                        </p:tav>
                                        <p:tav tm="100000">
                                          <p:val>
                                            <p:strVal val="#ppt_h"/>
                                          </p:val>
                                        </p:tav>
                                      </p:tavLst>
                                    </p:anim>
                                    <p:anim calcmode="lin" valueType="num">
                                      <p:cBhvr>
                                        <p:cTn id="26" dur="1000" fill="hold"/>
                                        <p:tgtEl>
                                          <p:spTgt spid="9">
                                            <p:graphicEl>
                                              <a:dgm id="{A647AE32-4EDB-4A07-B025-866FA28D5D7A}"/>
                                            </p:graphicEl>
                                          </p:spTgt>
                                        </p:tgtEl>
                                        <p:attrNameLst>
                                          <p:attrName>style.rotation</p:attrName>
                                        </p:attrNameLst>
                                      </p:cBhvr>
                                      <p:tavLst>
                                        <p:tav tm="0">
                                          <p:val>
                                            <p:fltVal val="90"/>
                                          </p:val>
                                        </p:tav>
                                        <p:tav tm="100000">
                                          <p:val>
                                            <p:fltVal val="0"/>
                                          </p:val>
                                        </p:tav>
                                      </p:tavLst>
                                    </p:anim>
                                    <p:animEffect transition="in" filter="fade">
                                      <p:cBhvr>
                                        <p:cTn id="27" dur="1000"/>
                                        <p:tgtEl>
                                          <p:spTgt spid="9">
                                            <p:graphicEl>
                                              <a:dgm id="{A647AE32-4EDB-4A07-B025-866FA28D5D7A}"/>
                                            </p:graphicEl>
                                          </p:spTgt>
                                        </p:tgtEl>
                                      </p:cBhvr>
                                    </p:animEffect>
                                  </p:childTnLst>
                                </p:cTn>
                              </p:par>
                            </p:childTnLst>
                          </p:cTn>
                        </p:par>
                        <p:par>
                          <p:cTn id="28" fill="hold">
                            <p:stCondLst>
                              <p:cond delay="4200"/>
                            </p:stCondLst>
                            <p:childTnLst>
                              <p:par>
                                <p:cTn id="29" presetID="31" presetClass="entr" presetSubtype="0" fill="hold" grpId="0" nodeType="afterEffect">
                                  <p:stCondLst>
                                    <p:cond delay="0"/>
                                  </p:stCondLst>
                                  <p:childTnLst>
                                    <p:set>
                                      <p:cBhvr>
                                        <p:cTn id="30" dur="1" fill="hold">
                                          <p:stCondLst>
                                            <p:cond delay="0"/>
                                          </p:stCondLst>
                                        </p:cTn>
                                        <p:tgtEl>
                                          <p:spTgt spid="9">
                                            <p:graphicEl>
                                              <a:dgm id="{CBCB77CF-208E-4C99-9562-C9C096DC6300}"/>
                                            </p:graphicEl>
                                          </p:spTgt>
                                        </p:tgtEl>
                                        <p:attrNameLst>
                                          <p:attrName>style.visibility</p:attrName>
                                        </p:attrNameLst>
                                      </p:cBhvr>
                                      <p:to>
                                        <p:strVal val="visible"/>
                                      </p:to>
                                    </p:set>
                                    <p:anim calcmode="lin" valueType="num">
                                      <p:cBhvr>
                                        <p:cTn id="31" dur="1000" fill="hold"/>
                                        <p:tgtEl>
                                          <p:spTgt spid="9">
                                            <p:graphicEl>
                                              <a:dgm id="{CBCB77CF-208E-4C99-9562-C9C096DC6300}"/>
                                            </p:graphicEl>
                                          </p:spTgt>
                                        </p:tgtEl>
                                        <p:attrNameLst>
                                          <p:attrName>ppt_w</p:attrName>
                                        </p:attrNameLst>
                                      </p:cBhvr>
                                      <p:tavLst>
                                        <p:tav tm="0">
                                          <p:val>
                                            <p:fltVal val="0"/>
                                          </p:val>
                                        </p:tav>
                                        <p:tav tm="100000">
                                          <p:val>
                                            <p:strVal val="#ppt_w"/>
                                          </p:val>
                                        </p:tav>
                                      </p:tavLst>
                                    </p:anim>
                                    <p:anim calcmode="lin" valueType="num">
                                      <p:cBhvr>
                                        <p:cTn id="32" dur="1000" fill="hold"/>
                                        <p:tgtEl>
                                          <p:spTgt spid="9">
                                            <p:graphicEl>
                                              <a:dgm id="{CBCB77CF-208E-4C99-9562-C9C096DC6300}"/>
                                            </p:graphicEl>
                                          </p:spTgt>
                                        </p:tgtEl>
                                        <p:attrNameLst>
                                          <p:attrName>ppt_h</p:attrName>
                                        </p:attrNameLst>
                                      </p:cBhvr>
                                      <p:tavLst>
                                        <p:tav tm="0">
                                          <p:val>
                                            <p:fltVal val="0"/>
                                          </p:val>
                                        </p:tav>
                                        <p:tav tm="100000">
                                          <p:val>
                                            <p:strVal val="#ppt_h"/>
                                          </p:val>
                                        </p:tav>
                                      </p:tavLst>
                                    </p:anim>
                                    <p:anim calcmode="lin" valueType="num">
                                      <p:cBhvr>
                                        <p:cTn id="33" dur="1000" fill="hold"/>
                                        <p:tgtEl>
                                          <p:spTgt spid="9">
                                            <p:graphicEl>
                                              <a:dgm id="{CBCB77CF-208E-4C99-9562-C9C096DC6300}"/>
                                            </p:graphicEl>
                                          </p:spTgt>
                                        </p:tgtEl>
                                        <p:attrNameLst>
                                          <p:attrName>style.rotation</p:attrName>
                                        </p:attrNameLst>
                                      </p:cBhvr>
                                      <p:tavLst>
                                        <p:tav tm="0">
                                          <p:val>
                                            <p:fltVal val="90"/>
                                          </p:val>
                                        </p:tav>
                                        <p:tav tm="100000">
                                          <p:val>
                                            <p:fltVal val="0"/>
                                          </p:val>
                                        </p:tav>
                                      </p:tavLst>
                                    </p:anim>
                                    <p:animEffect transition="in" filter="fade">
                                      <p:cBhvr>
                                        <p:cTn id="34" dur="1000"/>
                                        <p:tgtEl>
                                          <p:spTgt spid="9">
                                            <p:graphicEl>
                                              <a:dgm id="{CBCB77CF-208E-4C99-9562-C9C096DC6300}"/>
                                            </p:graphicEl>
                                          </p:spTgt>
                                        </p:tgtEl>
                                      </p:cBhvr>
                                    </p:animEffect>
                                  </p:childTnLst>
                                </p:cTn>
                              </p:par>
                            </p:childTnLst>
                          </p:cTn>
                        </p:par>
                        <p:par>
                          <p:cTn id="35" fill="hold">
                            <p:stCondLst>
                              <p:cond delay="5200"/>
                            </p:stCondLst>
                            <p:childTnLst>
                              <p:par>
                                <p:cTn id="36" presetID="31" presetClass="entr" presetSubtype="0" fill="hold" grpId="0" nodeType="afterEffect">
                                  <p:stCondLst>
                                    <p:cond delay="0"/>
                                  </p:stCondLst>
                                  <p:childTnLst>
                                    <p:set>
                                      <p:cBhvr>
                                        <p:cTn id="37" dur="1" fill="hold">
                                          <p:stCondLst>
                                            <p:cond delay="0"/>
                                          </p:stCondLst>
                                        </p:cTn>
                                        <p:tgtEl>
                                          <p:spTgt spid="9">
                                            <p:graphicEl>
                                              <a:dgm id="{B6D36092-0E06-4605-B724-B798DFD9E52F}"/>
                                            </p:graphicEl>
                                          </p:spTgt>
                                        </p:tgtEl>
                                        <p:attrNameLst>
                                          <p:attrName>style.visibility</p:attrName>
                                        </p:attrNameLst>
                                      </p:cBhvr>
                                      <p:to>
                                        <p:strVal val="visible"/>
                                      </p:to>
                                    </p:set>
                                    <p:anim calcmode="lin" valueType="num">
                                      <p:cBhvr>
                                        <p:cTn id="38" dur="1000" fill="hold"/>
                                        <p:tgtEl>
                                          <p:spTgt spid="9">
                                            <p:graphicEl>
                                              <a:dgm id="{B6D36092-0E06-4605-B724-B798DFD9E52F}"/>
                                            </p:graphicEl>
                                          </p:spTgt>
                                        </p:tgtEl>
                                        <p:attrNameLst>
                                          <p:attrName>ppt_w</p:attrName>
                                        </p:attrNameLst>
                                      </p:cBhvr>
                                      <p:tavLst>
                                        <p:tav tm="0">
                                          <p:val>
                                            <p:fltVal val="0"/>
                                          </p:val>
                                        </p:tav>
                                        <p:tav tm="100000">
                                          <p:val>
                                            <p:strVal val="#ppt_w"/>
                                          </p:val>
                                        </p:tav>
                                      </p:tavLst>
                                    </p:anim>
                                    <p:anim calcmode="lin" valueType="num">
                                      <p:cBhvr>
                                        <p:cTn id="39" dur="1000" fill="hold"/>
                                        <p:tgtEl>
                                          <p:spTgt spid="9">
                                            <p:graphicEl>
                                              <a:dgm id="{B6D36092-0E06-4605-B724-B798DFD9E52F}"/>
                                            </p:graphicEl>
                                          </p:spTgt>
                                        </p:tgtEl>
                                        <p:attrNameLst>
                                          <p:attrName>ppt_h</p:attrName>
                                        </p:attrNameLst>
                                      </p:cBhvr>
                                      <p:tavLst>
                                        <p:tav tm="0">
                                          <p:val>
                                            <p:fltVal val="0"/>
                                          </p:val>
                                        </p:tav>
                                        <p:tav tm="100000">
                                          <p:val>
                                            <p:strVal val="#ppt_h"/>
                                          </p:val>
                                        </p:tav>
                                      </p:tavLst>
                                    </p:anim>
                                    <p:anim calcmode="lin" valueType="num">
                                      <p:cBhvr>
                                        <p:cTn id="40" dur="1000" fill="hold"/>
                                        <p:tgtEl>
                                          <p:spTgt spid="9">
                                            <p:graphicEl>
                                              <a:dgm id="{B6D36092-0E06-4605-B724-B798DFD9E52F}"/>
                                            </p:graphicEl>
                                          </p:spTgt>
                                        </p:tgtEl>
                                        <p:attrNameLst>
                                          <p:attrName>style.rotation</p:attrName>
                                        </p:attrNameLst>
                                      </p:cBhvr>
                                      <p:tavLst>
                                        <p:tav tm="0">
                                          <p:val>
                                            <p:fltVal val="90"/>
                                          </p:val>
                                        </p:tav>
                                        <p:tav tm="100000">
                                          <p:val>
                                            <p:fltVal val="0"/>
                                          </p:val>
                                        </p:tav>
                                      </p:tavLst>
                                    </p:anim>
                                    <p:animEffect transition="in" filter="fade">
                                      <p:cBhvr>
                                        <p:cTn id="41" dur="1000"/>
                                        <p:tgtEl>
                                          <p:spTgt spid="9">
                                            <p:graphicEl>
                                              <a:dgm id="{B6D36092-0E06-4605-B724-B798DFD9E52F}"/>
                                            </p:graphicEl>
                                          </p:spTgt>
                                        </p:tgtEl>
                                      </p:cBhvr>
                                    </p:animEffect>
                                  </p:childTnLst>
                                </p:cTn>
                              </p:par>
                            </p:childTnLst>
                          </p:cTn>
                        </p:par>
                        <p:par>
                          <p:cTn id="42" fill="hold">
                            <p:stCondLst>
                              <p:cond delay="6200"/>
                            </p:stCondLst>
                            <p:childTnLst>
                              <p:par>
                                <p:cTn id="43" presetID="31" presetClass="entr" presetSubtype="0" fill="hold" grpId="0" nodeType="afterEffect">
                                  <p:stCondLst>
                                    <p:cond delay="0"/>
                                  </p:stCondLst>
                                  <p:childTnLst>
                                    <p:set>
                                      <p:cBhvr>
                                        <p:cTn id="44" dur="1" fill="hold">
                                          <p:stCondLst>
                                            <p:cond delay="0"/>
                                          </p:stCondLst>
                                        </p:cTn>
                                        <p:tgtEl>
                                          <p:spTgt spid="9">
                                            <p:graphicEl>
                                              <a:dgm id="{BE33263D-DADC-4F75-BA4F-152493177D7E}"/>
                                            </p:graphicEl>
                                          </p:spTgt>
                                        </p:tgtEl>
                                        <p:attrNameLst>
                                          <p:attrName>style.visibility</p:attrName>
                                        </p:attrNameLst>
                                      </p:cBhvr>
                                      <p:to>
                                        <p:strVal val="visible"/>
                                      </p:to>
                                    </p:set>
                                    <p:anim calcmode="lin" valueType="num">
                                      <p:cBhvr>
                                        <p:cTn id="45" dur="1000" fill="hold"/>
                                        <p:tgtEl>
                                          <p:spTgt spid="9">
                                            <p:graphicEl>
                                              <a:dgm id="{BE33263D-DADC-4F75-BA4F-152493177D7E}"/>
                                            </p:graphicEl>
                                          </p:spTgt>
                                        </p:tgtEl>
                                        <p:attrNameLst>
                                          <p:attrName>ppt_w</p:attrName>
                                        </p:attrNameLst>
                                      </p:cBhvr>
                                      <p:tavLst>
                                        <p:tav tm="0">
                                          <p:val>
                                            <p:fltVal val="0"/>
                                          </p:val>
                                        </p:tav>
                                        <p:tav tm="100000">
                                          <p:val>
                                            <p:strVal val="#ppt_w"/>
                                          </p:val>
                                        </p:tav>
                                      </p:tavLst>
                                    </p:anim>
                                    <p:anim calcmode="lin" valueType="num">
                                      <p:cBhvr>
                                        <p:cTn id="46" dur="1000" fill="hold"/>
                                        <p:tgtEl>
                                          <p:spTgt spid="9">
                                            <p:graphicEl>
                                              <a:dgm id="{BE33263D-DADC-4F75-BA4F-152493177D7E}"/>
                                            </p:graphicEl>
                                          </p:spTgt>
                                        </p:tgtEl>
                                        <p:attrNameLst>
                                          <p:attrName>ppt_h</p:attrName>
                                        </p:attrNameLst>
                                      </p:cBhvr>
                                      <p:tavLst>
                                        <p:tav tm="0">
                                          <p:val>
                                            <p:fltVal val="0"/>
                                          </p:val>
                                        </p:tav>
                                        <p:tav tm="100000">
                                          <p:val>
                                            <p:strVal val="#ppt_h"/>
                                          </p:val>
                                        </p:tav>
                                      </p:tavLst>
                                    </p:anim>
                                    <p:anim calcmode="lin" valueType="num">
                                      <p:cBhvr>
                                        <p:cTn id="47" dur="1000" fill="hold"/>
                                        <p:tgtEl>
                                          <p:spTgt spid="9">
                                            <p:graphicEl>
                                              <a:dgm id="{BE33263D-DADC-4F75-BA4F-152493177D7E}"/>
                                            </p:graphicEl>
                                          </p:spTgt>
                                        </p:tgtEl>
                                        <p:attrNameLst>
                                          <p:attrName>style.rotation</p:attrName>
                                        </p:attrNameLst>
                                      </p:cBhvr>
                                      <p:tavLst>
                                        <p:tav tm="0">
                                          <p:val>
                                            <p:fltVal val="90"/>
                                          </p:val>
                                        </p:tav>
                                        <p:tav tm="100000">
                                          <p:val>
                                            <p:fltVal val="0"/>
                                          </p:val>
                                        </p:tav>
                                      </p:tavLst>
                                    </p:anim>
                                    <p:animEffect transition="in" filter="fade">
                                      <p:cBhvr>
                                        <p:cTn id="48" dur="1000"/>
                                        <p:tgtEl>
                                          <p:spTgt spid="9">
                                            <p:graphicEl>
                                              <a:dgm id="{BE33263D-DADC-4F75-BA4F-152493177D7E}"/>
                                            </p:graphicEl>
                                          </p:spTgt>
                                        </p:tgtEl>
                                      </p:cBhvr>
                                    </p:animEffect>
                                  </p:childTnLst>
                                </p:cTn>
                              </p:par>
                            </p:childTnLst>
                          </p:cTn>
                        </p:par>
                        <p:par>
                          <p:cTn id="49" fill="hold">
                            <p:stCondLst>
                              <p:cond delay="7200"/>
                            </p:stCondLst>
                            <p:childTnLst>
                              <p:par>
                                <p:cTn id="50" presetID="31" presetClass="entr" presetSubtype="0" fill="hold" grpId="0" nodeType="afterEffect">
                                  <p:stCondLst>
                                    <p:cond delay="0"/>
                                  </p:stCondLst>
                                  <p:childTnLst>
                                    <p:set>
                                      <p:cBhvr>
                                        <p:cTn id="51" dur="1" fill="hold">
                                          <p:stCondLst>
                                            <p:cond delay="0"/>
                                          </p:stCondLst>
                                        </p:cTn>
                                        <p:tgtEl>
                                          <p:spTgt spid="9">
                                            <p:graphicEl>
                                              <a:dgm id="{B636CA81-24AF-4E0E-94F4-F9C171436EEB}"/>
                                            </p:graphicEl>
                                          </p:spTgt>
                                        </p:tgtEl>
                                        <p:attrNameLst>
                                          <p:attrName>style.visibility</p:attrName>
                                        </p:attrNameLst>
                                      </p:cBhvr>
                                      <p:to>
                                        <p:strVal val="visible"/>
                                      </p:to>
                                    </p:set>
                                    <p:anim calcmode="lin" valueType="num">
                                      <p:cBhvr>
                                        <p:cTn id="52" dur="1000" fill="hold"/>
                                        <p:tgtEl>
                                          <p:spTgt spid="9">
                                            <p:graphicEl>
                                              <a:dgm id="{B636CA81-24AF-4E0E-94F4-F9C171436EEB}"/>
                                            </p:graphicEl>
                                          </p:spTgt>
                                        </p:tgtEl>
                                        <p:attrNameLst>
                                          <p:attrName>ppt_w</p:attrName>
                                        </p:attrNameLst>
                                      </p:cBhvr>
                                      <p:tavLst>
                                        <p:tav tm="0">
                                          <p:val>
                                            <p:fltVal val="0"/>
                                          </p:val>
                                        </p:tav>
                                        <p:tav tm="100000">
                                          <p:val>
                                            <p:strVal val="#ppt_w"/>
                                          </p:val>
                                        </p:tav>
                                      </p:tavLst>
                                    </p:anim>
                                    <p:anim calcmode="lin" valueType="num">
                                      <p:cBhvr>
                                        <p:cTn id="53" dur="1000" fill="hold"/>
                                        <p:tgtEl>
                                          <p:spTgt spid="9">
                                            <p:graphicEl>
                                              <a:dgm id="{B636CA81-24AF-4E0E-94F4-F9C171436EEB}"/>
                                            </p:graphicEl>
                                          </p:spTgt>
                                        </p:tgtEl>
                                        <p:attrNameLst>
                                          <p:attrName>ppt_h</p:attrName>
                                        </p:attrNameLst>
                                      </p:cBhvr>
                                      <p:tavLst>
                                        <p:tav tm="0">
                                          <p:val>
                                            <p:fltVal val="0"/>
                                          </p:val>
                                        </p:tav>
                                        <p:tav tm="100000">
                                          <p:val>
                                            <p:strVal val="#ppt_h"/>
                                          </p:val>
                                        </p:tav>
                                      </p:tavLst>
                                    </p:anim>
                                    <p:anim calcmode="lin" valueType="num">
                                      <p:cBhvr>
                                        <p:cTn id="54" dur="1000" fill="hold"/>
                                        <p:tgtEl>
                                          <p:spTgt spid="9">
                                            <p:graphicEl>
                                              <a:dgm id="{B636CA81-24AF-4E0E-94F4-F9C171436EEB}"/>
                                            </p:graphicEl>
                                          </p:spTgt>
                                        </p:tgtEl>
                                        <p:attrNameLst>
                                          <p:attrName>style.rotation</p:attrName>
                                        </p:attrNameLst>
                                      </p:cBhvr>
                                      <p:tavLst>
                                        <p:tav tm="0">
                                          <p:val>
                                            <p:fltVal val="90"/>
                                          </p:val>
                                        </p:tav>
                                        <p:tav tm="100000">
                                          <p:val>
                                            <p:fltVal val="0"/>
                                          </p:val>
                                        </p:tav>
                                      </p:tavLst>
                                    </p:anim>
                                    <p:animEffect transition="in" filter="fade">
                                      <p:cBhvr>
                                        <p:cTn id="55" dur="1000"/>
                                        <p:tgtEl>
                                          <p:spTgt spid="9">
                                            <p:graphicEl>
                                              <a:dgm id="{B636CA81-24AF-4E0E-94F4-F9C171436EEB}"/>
                                            </p:graphicEl>
                                          </p:spTgt>
                                        </p:tgtEl>
                                      </p:cBhvr>
                                    </p:animEffect>
                                  </p:childTnLst>
                                </p:cTn>
                              </p:par>
                            </p:childTnLst>
                          </p:cTn>
                        </p:par>
                        <p:par>
                          <p:cTn id="56" fill="hold">
                            <p:stCondLst>
                              <p:cond delay="8200"/>
                            </p:stCondLst>
                            <p:childTnLst>
                              <p:par>
                                <p:cTn id="57" presetID="31" presetClass="entr" presetSubtype="0" fill="hold" grpId="0" nodeType="afterEffect">
                                  <p:stCondLst>
                                    <p:cond delay="0"/>
                                  </p:stCondLst>
                                  <p:childTnLst>
                                    <p:set>
                                      <p:cBhvr>
                                        <p:cTn id="58" dur="1" fill="hold">
                                          <p:stCondLst>
                                            <p:cond delay="0"/>
                                          </p:stCondLst>
                                        </p:cTn>
                                        <p:tgtEl>
                                          <p:spTgt spid="9">
                                            <p:graphicEl>
                                              <a:dgm id="{5D930B66-F373-4ABB-BD69-2F37BD1AF44F}"/>
                                            </p:graphicEl>
                                          </p:spTgt>
                                        </p:tgtEl>
                                        <p:attrNameLst>
                                          <p:attrName>style.visibility</p:attrName>
                                        </p:attrNameLst>
                                      </p:cBhvr>
                                      <p:to>
                                        <p:strVal val="visible"/>
                                      </p:to>
                                    </p:set>
                                    <p:anim calcmode="lin" valueType="num">
                                      <p:cBhvr>
                                        <p:cTn id="59" dur="1000" fill="hold"/>
                                        <p:tgtEl>
                                          <p:spTgt spid="9">
                                            <p:graphicEl>
                                              <a:dgm id="{5D930B66-F373-4ABB-BD69-2F37BD1AF44F}"/>
                                            </p:graphicEl>
                                          </p:spTgt>
                                        </p:tgtEl>
                                        <p:attrNameLst>
                                          <p:attrName>ppt_w</p:attrName>
                                        </p:attrNameLst>
                                      </p:cBhvr>
                                      <p:tavLst>
                                        <p:tav tm="0">
                                          <p:val>
                                            <p:fltVal val="0"/>
                                          </p:val>
                                        </p:tav>
                                        <p:tav tm="100000">
                                          <p:val>
                                            <p:strVal val="#ppt_w"/>
                                          </p:val>
                                        </p:tav>
                                      </p:tavLst>
                                    </p:anim>
                                    <p:anim calcmode="lin" valueType="num">
                                      <p:cBhvr>
                                        <p:cTn id="60" dur="1000" fill="hold"/>
                                        <p:tgtEl>
                                          <p:spTgt spid="9">
                                            <p:graphicEl>
                                              <a:dgm id="{5D930B66-F373-4ABB-BD69-2F37BD1AF44F}"/>
                                            </p:graphicEl>
                                          </p:spTgt>
                                        </p:tgtEl>
                                        <p:attrNameLst>
                                          <p:attrName>ppt_h</p:attrName>
                                        </p:attrNameLst>
                                      </p:cBhvr>
                                      <p:tavLst>
                                        <p:tav tm="0">
                                          <p:val>
                                            <p:fltVal val="0"/>
                                          </p:val>
                                        </p:tav>
                                        <p:tav tm="100000">
                                          <p:val>
                                            <p:strVal val="#ppt_h"/>
                                          </p:val>
                                        </p:tav>
                                      </p:tavLst>
                                    </p:anim>
                                    <p:anim calcmode="lin" valueType="num">
                                      <p:cBhvr>
                                        <p:cTn id="61" dur="1000" fill="hold"/>
                                        <p:tgtEl>
                                          <p:spTgt spid="9">
                                            <p:graphicEl>
                                              <a:dgm id="{5D930B66-F373-4ABB-BD69-2F37BD1AF44F}"/>
                                            </p:graphicEl>
                                          </p:spTgt>
                                        </p:tgtEl>
                                        <p:attrNameLst>
                                          <p:attrName>style.rotation</p:attrName>
                                        </p:attrNameLst>
                                      </p:cBhvr>
                                      <p:tavLst>
                                        <p:tav tm="0">
                                          <p:val>
                                            <p:fltVal val="90"/>
                                          </p:val>
                                        </p:tav>
                                        <p:tav tm="100000">
                                          <p:val>
                                            <p:fltVal val="0"/>
                                          </p:val>
                                        </p:tav>
                                      </p:tavLst>
                                    </p:anim>
                                    <p:animEffect transition="in" filter="fade">
                                      <p:cBhvr>
                                        <p:cTn id="62" dur="1000"/>
                                        <p:tgtEl>
                                          <p:spTgt spid="9">
                                            <p:graphicEl>
                                              <a:dgm id="{5D930B66-F373-4ABB-BD69-2F37BD1AF4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9"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A199"/>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FC6A49B-4CAA-7083-F9C7-3537BE6960C4}"/>
              </a:ext>
            </a:extLst>
          </p:cNvPr>
          <p:cNvPicPr>
            <a:picLocks noChangeAspect="1"/>
          </p:cNvPicPr>
          <p:nvPr/>
        </p:nvPicPr>
        <p:blipFill>
          <a:blip r:embed="rId3"/>
          <a:stretch>
            <a:fillRect/>
          </a:stretch>
        </p:blipFill>
        <p:spPr>
          <a:xfrm>
            <a:off x="0" y="8665"/>
            <a:ext cx="12192000" cy="6857999"/>
          </a:xfrm>
          <a:prstGeom prst="rect">
            <a:avLst/>
          </a:prstGeom>
        </p:spPr>
      </p:pic>
      <p:sp>
        <p:nvSpPr>
          <p:cNvPr id="8" name="Title 1">
            <a:extLst>
              <a:ext uri="{FF2B5EF4-FFF2-40B4-BE49-F238E27FC236}">
                <a16:creationId xmlns:a16="http://schemas.microsoft.com/office/drawing/2014/main" id="{08A0F252-7DAC-56F0-6820-D1BDEFFD84C4}"/>
              </a:ext>
            </a:extLst>
          </p:cNvPr>
          <p:cNvSpPr txBox="1">
            <a:spLocks/>
          </p:cNvSpPr>
          <p:nvPr/>
        </p:nvSpPr>
        <p:spPr>
          <a:xfrm>
            <a:off x="353632" y="1116735"/>
            <a:ext cx="5074401" cy="1379220"/>
          </a:xfrm>
          <a:prstGeom prst="rect">
            <a:avLst/>
          </a:prstGeom>
        </p:spPr>
        <p:txBody>
          <a:bodyPr vert="horz" lIns="91440" tIns="45720" rIns="91440" bIns="45720" rtlCol="0" anchor="t">
            <a:normAutofit fontScale="25000" lnSpcReduction="20000"/>
          </a:bodyPr>
          <a:lstStyle>
            <a:lvl1pPr algn="l" defTabSz="914400" rtl="0" eaLnBrk="1" latinLnBrk="0" hangingPunct="1">
              <a:lnSpc>
                <a:spcPct val="90000"/>
              </a:lnSpc>
              <a:spcBef>
                <a:spcPct val="0"/>
              </a:spcBef>
              <a:buNone/>
              <a:defRPr sz="8000" b="0" kern="1200">
                <a:solidFill>
                  <a:schemeClr val="tx1"/>
                </a:solidFill>
                <a:latin typeface="+mj-lt"/>
                <a:ea typeface="+mj-ea"/>
                <a:cs typeface="+mj-cs"/>
              </a:defRPr>
            </a:lvl1pPr>
          </a:lstStyle>
          <a:p>
            <a:r>
              <a:rPr lang="en-US" sz="16000" b="1" dirty="0">
                <a:solidFill>
                  <a:schemeClr val="bg1"/>
                </a:solidFill>
                <a:latin typeface="Lato" panose="020F0502020204030203" pitchFamily="34" charset="0"/>
                <a:ea typeface="Lato" panose="020F0502020204030203" pitchFamily="34" charset="0"/>
                <a:cs typeface="Lato" panose="020F0502020204030203" pitchFamily="34" charset="0"/>
              </a:rPr>
              <a:t>¿</a:t>
            </a:r>
            <a:r>
              <a:rPr lang="en-US" sz="16000" b="1" dirty="0" err="1">
                <a:solidFill>
                  <a:schemeClr val="bg1"/>
                </a:solidFill>
                <a:latin typeface="Lato" panose="020F0502020204030203" pitchFamily="34" charset="0"/>
                <a:ea typeface="Lato" panose="020F0502020204030203" pitchFamily="34" charset="0"/>
                <a:cs typeface="Lato" panose="020F0502020204030203" pitchFamily="34" charset="0"/>
              </a:rPr>
              <a:t>Queremos</a:t>
            </a:r>
            <a:r>
              <a:rPr lang="en-US" sz="1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6000" b="1" dirty="0" err="1">
                <a:solidFill>
                  <a:schemeClr val="bg1"/>
                </a:solidFill>
                <a:latin typeface="Lato" panose="020F0502020204030203" pitchFamily="34" charset="0"/>
                <a:ea typeface="Lato" panose="020F0502020204030203" pitchFamily="34" charset="0"/>
                <a:cs typeface="Lato" panose="020F0502020204030203" pitchFamily="34" charset="0"/>
              </a:rPr>
              <a:t>esto</a:t>
            </a:r>
            <a:r>
              <a:rPr lang="en-US" sz="16000" b="1" dirty="0">
                <a:solidFill>
                  <a:schemeClr val="bg1"/>
                </a:solidFill>
                <a:latin typeface="Lato" panose="020F0502020204030203" pitchFamily="34" charset="0"/>
                <a:ea typeface="Lato" panose="020F0502020204030203" pitchFamily="34" charset="0"/>
                <a:cs typeface="Lato" panose="020F0502020204030203" pitchFamily="34" charset="0"/>
              </a:rPr>
              <a:t> para </a:t>
            </a:r>
            <a:r>
              <a:rPr lang="en-US" sz="16000" b="1" dirty="0" err="1">
                <a:solidFill>
                  <a:schemeClr val="bg1"/>
                </a:solidFill>
                <a:latin typeface="Lato" panose="020F0502020204030203" pitchFamily="34" charset="0"/>
                <a:ea typeface="Lato" panose="020F0502020204030203" pitchFamily="34" charset="0"/>
                <a:cs typeface="Lato" panose="020F0502020204030203" pitchFamily="34" charset="0"/>
              </a:rPr>
              <a:t>nuestro</a:t>
            </a:r>
            <a:r>
              <a:rPr lang="en-US" sz="16000" b="1" dirty="0">
                <a:solidFill>
                  <a:schemeClr val="bg1"/>
                </a:solidFill>
                <a:latin typeface="Lato" panose="020F0502020204030203" pitchFamily="34" charset="0"/>
                <a:ea typeface="Lato" panose="020F0502020204030203" pitchFamily="34" charset="0"/>
                <a:cs typeface="Lato" panose="020F0502020204030203" pitchFamily="34" charset="0"/>
              </a:rPr>
              <a:t> </a:t>
            </a:r>
            <a:r>
              <a:rPr lang="en-US" sz="16000" b="1" dirty="0" err="1">
                <a:solidFill>
                  <a:schemeClr val="bg1"/>
                </a:solidFill>
                <a:latin typeface="Lato" panose="020F0502020204030203" pitchFamily="34" charset="0"/>
                <a:ea typeface="Lato" panose="020F0502020204030203" pitchFamily="34" charset="0"/>
                <a:cs typeface="Lato" panose="020F0502020204030203" pitchFamily="34" charset="0"/>
              </a:rPr>
              <a:t>futuro</a:t>
            </a:r>
            <a:r>
              <a:rPr lang="en-US" sz="16000" b="1" dirty="0">
                <a:solidFill>
                  <a:schemeClr val="bg1"/>
                </a:solidFill>
                <a:latin typeface="Lato" panose="020F0502020204030203" pitchFamily="34" charset="0"/>
                <a:ea typeface="Lato" panose="020F0502020204030203" pitchFamily="34" charset="0"/>
                <a:cs typeface="Lato" panose="020F0502020204030203" pitchFamily="34" charset="0"/>
              </a:rPr>
              <a:t>?</a:t>
            </a:r>
            <a:br>
              <a:rPr lang="en-US" b="1" dirty="0">
                <a:solidFill>
                  <a:schemeClr val="bg1"/>
                </a:solidFill>
              </a:rPr>
            </a:br>
            <a:endParaRPr lang="en-US" b="1" dirty="0">
              <a:solidFill>
                <a:schemeClr val="bg1"/>
              </a:solidFill>
            </a:endParaRPr>
          </a:p>
        </p:txBody>
      </p:sp>
      <p:pic>
        <p:nvPicPr>
          <p:cNvPr id="2" name="Imagen 1">
            <a:extLst>
              <a:ext uri="{FF2B5EF4-FFF2-40B4-BE49-F238E27FC236}">
                <a16:creationId xmlns:a16="http://schemas.microsoft.com/office/drawing/2014/main" id="{AAA653F8-EA57-C55D-D96F-11A4AA35ED80}"/>
              </a:ext>
            </a:extLst>
          </p:cNvPr>
          <p:cNvPicPr>
            <a:picLocks noChangeAspect="1"/>
          </p:cNvPicPr>
          <p:nvPr/>
        </p:nvPicPr>
        <p:blipFill>
          <a:blip r:embed="rId4"/>
          <a:stretch>
            <a:fillRect/>
          </a:stretch>
        </p:blipFill>
        <p:spPr>
          <a:xfrm>
            <a:off x="1066896" y="2543156"/>
            <a:ext cx="7033283" cy="4128232"/>
          </a:xfrm>
          <a:prstGeom prst="rect">
            <a:avLst/>
          </a:prstGeom>
        </p:spPr>
      </p:pic>
      <p:pic>
        <p:nvPicPr>
          <p:cNvPr id="5" name="Imagen 4" descr="Icono&#10;&#10;Descripción generada automáticamente">
            <a:extLst>
              <a:ext uri="{FF2B5EF4-FFF2-40B4-BE49-F238E27FC236}">
                <a16:creationId xmlns:a16="http://schemas.microsoft.com/office/drawing/2014/main" id="{DBC62759-CDC4-00B0-FEFC-E2B76DF30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50209">
            <a:off x="3511457" y="2468638"/>
            <a:ext cx="1351732" cy="708050"/>
          </a:xfrm>
          <a:prstGeom prst="rect">
            <a:avLst/>
          </a:prstGeom>
        </p:spPr>
      </p:pic>
    </p:spTree>
    <p:extLst>
      <p:ext uri="{BB962C8B-B14F-4D97-AF65-F5344CB8AC3E}">
        <p14:creationId xmlns:p14="http://schemas.microsoft.com/office/powerpoint/2010/main" val="3270981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48FE-990A-1669-34FD-0915890621F5}"/>
              </a:ext>
            </a:extLst>
          </p:cNvPr>
          <p:cNvSpPr>
            <a:spLocks noGrp="1"/>
          </p:cNvSpPr>
          <p:nvPr>
            <p:ph type="title"/>
          </p:nvPr>
        </p:nvSpPr>
        <p:spPr>
          <a:xfrm>
            <a:off x="4526162" y="1341"/>
            <a:ext cx="4706479" cy="932688"/>
          </a:xfrm>
        </p:spPr>
        <p:txBody>
          <a:bodyPr vert="horz" lIns="91440" tIns="45720" rIns="91440" bIns="45720" rtlCol="0" anchor="b">
            <a:normAutofit/>
          </a:bodyPr>
          <a:lstStyle/>
          <a:p>
            <a:r>
              <a:rPr lang="es-ES" b="1" noProof="0" dirty="0">
                <a:solidFill>
                  <a:schemeClr val="bg1"/>
                </a:solidFill>
              </a:rPr>
              <a:t>¿Qué es Basuraleza?</a:t>
            </a:r>
          </a:p>
        </p:txBody>
      </p:sp>
      <p:pic>
        <p:nvPicPr>
          <p:cNvPr id="2229" name="Picture Placeholder 2228" descr="Beach pollution with plastic bottles, bags and other synthetic materials. Due to the lack of efficient recycling systems and garbage handling policies, the coastline of Dar es Salam in Tanzania suffers by wast pollution. However, innovative measures such as the total ban of plastic has had a great impact on the reduction of plastic ending in the ocean. &#10;&#10;In fact, it is impressive that governments of several African countries have banned plastic bags totally (and enforce this), while so many western countries just find it to hard to take this step in order to save our oceans and planet!">
            <a:extLst>
              <a:ext uri="{FF2B5EF4-FFF2-40B4-BE49-F238E27FC236}">
                <a16:creationId xmlns:a16="http://schemas.microsoft.com/office/drawing/2014/main" id="{D2539B58-99C5-DB02-71CA-2D1D5B346C88}"/>
              </a:ext>
            </a:extLst>
          </p:cNvPr>
          <p:cNvPicPr>
            <a:picLocks noGrp="1" noChangeAspect="1"/>
          </p:cNvPicPr>
          <p:nvPr>
            <p:ph type="pic" sz="quarter" idx="13"/>
          </p:nvPr>
        </p:nvPicPr>
        <p:blipFill>
          <a:blip r:embed="rId3"/>
          <a:srcRect l="3723" r="3723"/>
          <a:stretch/>
        </p:blipFill>
        <p:spPr>
          <a:xfrm>
            <a:off x="382916" y="467685"/>
            <a:ext cx="3536411" cy="5903906"/>
          </a:xfrm>
          <a:prstGeom prst="rect">
            <a:avLst/>
          </a:prstGeom>
          <a:ln>
            <a:noFill/>
          </a:ln>
          <a:effectLst>
            <a:softEdge rad="112500"/>
          </a:effectLst>
        </p:spPr>
      </p:pic>
      <p:graphicFrame>
        <p:nvGraphicFramePr>
          <p:cNvPr id="4" name="Content Placeholder 3">
            <a:extLst>
              <a:ext uri="{FF2B5EF4-FFF2-40B4-BE49-F238E27FC236}">
                <a16:creationId xmlns:a16="http://schemas.microsoft.com/office/drawing/2014/main" id="{EEB918C9-9005-4D3D-B589-8B77598BFFEE}"/>
              </a:ext>
            </a:extLst>
          </p:cNvPr>
          <p:cNvGraphicFramePr>
            <a:graphicFrameLocks noGrp="1"/>
          </p:cNvGraphicFramePr>
          <p:nvPr>
            <p:ph sz="quarter" idx="14"/>
            <p:extLst>
              <p:ext uri="{D42A27DB-BD31-4B8C-83A1-F6EECF244321}">
                <p14:modId xmlns:p14="http://schemas.microsoft.com/office/powerpoint/2010/main" val="416320772"/>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4526162" y="1128314"/>
          <a:ext cx="6766560" cy="4983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descr="Texto&#10;&#10;El contenido generado por IA puede ser incorrecto.">
            <a:extLst>
              <a:ext uri="{FF2B5EF4-FFF2-40B4-BE49-F238E27FC236}">
                <a16:creationId xmlns:a16="http://schemas.microsoft.com/office/drawing/2014/main" id="{9247D28E-C6FD-EB59-05B2-0007DA6BF9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404" y="467685"/>
            <a:ext cx="3035433" cy="1707431"/>
          </a:xfrm>
          <a:prstGeom prst="rect">
            <a:avLst/>
          </a:prstGeom>
        </p:spPr>
      </p:pic>
      <p:pic>
        <p:nvPicPr>
          <p:cNvPr id="6" name="Imagen 5" descr="Icono&#10;&#10;Descripción generada automáticamente">
            <a:extLst>
              <a:ext uri="{FF2B5EF4-FFF2-40B4-BE49-F238E27FC236}">
                <a16:creationId xmlns:a16="http://schemas.microsoft.com/office/drawing/2014/main" id="{71462E30-166A-8391-E308-3223F30AF3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76969" y="4026738"/>
            <a:ext cx="1351732" cy="708050"/>
          </a:xfrm>
          <a:prstGeom prst="rect">
            <a:avLst/>
          </a:prstGeom>
        </p:spPr>
      </p:pic>
    </p:spTree>
    <p:extLst>
      <p:ext uri="{BB962C8B-B14F-4D97-AF65-F5344CB8AC3E}">
        <p14:creationId xmlns:p14="http://schemas.microsoft.com/office/powerpoint/2010/main" val="239228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 calcmode="lin" valueType="num">
                                      <p:cBhvr>
                                        <p:cTn id="9" dur="1500" fill="hold"/>
                                        <p:tgtEl>
                                          <p:spTgt spid="4"/>
                                        </p:tgtEl>
                                        <p:attrNameLst>
                                          <p:attrName>style.rotation</p:attrName>
                                        </p:attrNameLst>
                                      </p:cBhvr>
                                      <p:tavLst>
                                        <p:tav tm="0">
                                          <p:val>
                                            <p:fltVal val="90"/>
                                          </p:val>
                                        </p:tav>
                                        <p:tav tm="100000">
                                          <p:val>
                                            <p:fltVal val="0"/>
                                          </p:val>
                                        </p:tav>
                                      </p:tavLst>
                                    </p:anim>
                                    <p:animEffect transition="in" filter="fade">
                                      <p:cBhvr>
                                        <p:cTn id="10" dur="1500"/>
                                        <p:tgtEl>
                                          <p:spTgt spid="4"/>
                                        </p:tgtEl>
                                      </p:cBhvr>
                                    </p:animEffect>
                                  </p:childTnLst>
                                </p:cTn>
                              </p:par>
                            </p:childTnLst>
                          </p:cTn>
                        </p:par>
                        <p:par>
                          <p:cTn id="11" fill="hold">
                            <p:stCondLst>
                              <p:cond delay="1500"/>
                            </p:stCondLst>
                            <p:childTnLst>
                              <p:par>
                                <p:cTn id="12" presetID="1" presetClass="entr" presetSubtype="0" fill="hold" nodeType="afterEffect">
                                  <p:stCondLst>
                                    <p:cond delay="0"/>
                                  </p:stCondLst>
                                  <p:childTnLst>
                                    <p:set>
                                      <p:cBhvr>
                                        <p:cTn id="13" dur="1" fill="hold">
                                          <p:stCondLst>
                                            <p:cond delay="0"/>
                                          </p:stCondLst>
                                        </p:cTn>
                                        <p:tgtEl>
                                          <p:spTgt spid="2229"/>
                                        </p:tgtEl>
                                        <p:attrNameLst>
                                          <p:attrName>style.visibility</p:attrName>
                                        </p:attrNameLst>
                                      </p:cBhvr>
                                      <p:to>
                                        <p:strVal val="visible"/>
                                      </p:to>
                                    </p:set>
                                  </p:childTnLst>
                                </p:cTn>
                              </p:par>
                            </p:childTnLst>
                          </p:cTn>
                        </p:par>
                        <p:par>
                          <p:cTn id="14" fill="hold">
                            <p:stCondLst>
                              <p:cond delay="1500"/>
                            </p:stCondLst>
                            <p:childTnLst>
                              <p:par>
                                <p:cTn id="15" presetID="1" presetClass="entr" presetSubtype="0"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88EF638-AB65-474D-D757-661A8ADFCAB4}"/>
              </a:ext>
            </a:extLst>
          </p:cNvPr>
          <p:cNvSpPr>
            <a:spLocks noGrp="1"/>
          </p:cNvSpPr>
          <p:nvPr>
            <p:ph type="title"/>
          </p:nvPr>
        </p:nvSpPr>
        <p:spPr>
          <a:xfrm>
            <a:off x="7277100" y="493014"/>
            <a:ext cx="4762500" cy="1947672"/>
          </a:xfrm>
        </p:spPr>
        <p:txBody>
          <a:bodyPr>
            <a:normAutofit/>
          </a:bodyPr>
          <a:lstStyle/>
          <a:p>
            <a:r>
              <a:rPr lang="es-ES" b="1" dirty="0">
                <a:solidFill>
                  <a:schemeClr val="bg1"/>
                </a:solidFill>
                <a:latin typeface="Lato" panose="020F0502020204030203" pitchFamily="34" charset="0"/>
                <a:ea typeface="Lato" panose="020F0502020204030203" pitchFamily="34" charset="0"/>
                <a:cs typeface="Lato" panose="020F0502020204030203" pitchFamily="34" charset="0"/>
              </a:rPr>
              <a:t>La naturaleza no puede procesar nuestros residuos</a:t>
            </a:r>
            <a:br>
              <a:rPr lang="es-ES" b="1" dirty="0">
                <a:solidFill>
                  <a:schemeClr val="bg1"/>
                </a:solidFill>
              </a:rPr>
            </a:br>
            <a:endParaRPr lang="en-US" b="1" dirty="0">
              <a:solidFill>
                <a:schemeClr val="bg1"/>
              </a:solidFill>
            </a:endParaRPr>
          </a:p>
        </p:txBody>
      </p:sp>
      <p:sp>
        <p:nvSpPr>
          <p:cNvPr id="4" name="Marcador de contenido 3">
            <a:extLst>
              <a:ext uri="{FF2B5EF4-FFF2-40B4-BE49-F238E27FC236}">
                <a16:creationId xmlns:a16="http://schemas.microsoft.com/office/drawing/2014/main" id="{EBAF3C3C-FA18-7D65-296B-99BBAD6C79AB}"/>
              </a:ext>
            </a:extLst>
          </p:cNvPr>
          <p:cNvSpPr>
            <a:spLocks noGrp="1"/>
          </p:cNvSpPr>
          <p:nvPr>
            <p:ph sz="quarter" idx="14"/>
          </p:nvPr>
        </p:nvSpPr>
        <p:spPr>
          <a:xfrm>
            <a:off x="7343775" y="2242566"/>
            <a:ext cx="4629150" cy="3529584"/>
          </a:xfrm>
        </p:spPr>
        <p:txBody>
          <a:bodyPr>
            <a:normAutofit lnSpcReduction="10000"/>
          </a:bodyPr>
          <a:lstStyle/>
          <a:p>
            <a:r>
              <a:rPr lang="es-ES" sz="2400" dirty="0">
                <a:solidFill>
                  <a:schemeClr val="bg1"/>
                </a:solidFill>
                <a:latin typeface="Lato" panose="020F0502020204030203" pitchFamily="34" charset="0"/>
                <a:ea typeface="Lato" panose="020F0502020204030203" pitchFamily="34" charset="0"/>
                <a:cs typeface="Lato" panose="020F0502020204030203" pitchFamily="34" charset="0"/>
              </a:rPr>
              <a:t>Aunque el sol puede romper poco a poco estos materiales, la naturaleza no sabe “digerirlos” como hace con los restos de comida o plantas. Si no los recogemos, se quedarán contaminando el planeta durante muchísimos años, </a:t>
            </a:r>
            <a:r>
              <a:rPr lang="es-ES" sz="2400">
                <a:solidFill>
                  <a:schemeClr val="bg1"/>
                </a:solidFill>
                <a:latin typeface="Lato" panose="020F0502020204030203" pitchFamily="34" charset="0"/>
                <a:ea typeface="Lato" panose="020F0502020204030203" pitchFamily="34" charset="0"/>
                <a:cs typeface="Lato" panose="020F0502020204030203" pitchFamily="34" charset="0"/>
              </a:rPr>
              <a:t>incluso siglos.</a:t>
            </a:r>
            <a:endParaRPr lang="es-ES" sz="2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Imagen 7" descr="Una caricatura de un mapa&#10;&#10;El contenido generado por IA puede ser incorrecto.">
            <a:extLst>
              <a:ext uri="{FF2B5EF4-FFF2-40B4-BE49-F238E27FC236}">
                <a16:creationId xmlns:a16="http://schemas.microsoft.com/office/drawing/2014/main" id="{20BDC66B-A3DE-BE4E-614C-119D3929F9E3}"/>
              </a:ext>
            </a:extLst>
          </p:cNvPr>
          <p:cNvPicPr>
            <a:picLocks noChangeAspect="1"/>
          </p:cNvPicPr>
          <p:nvPr/>
        </p:nvPicPr>
        <p:blipFill>
          <a:blip r:embed="rId2">
            <a:extLst>
              <a:ext uri="{28A0092B-C50C-407E-A947-70E740481C1C}">
                <a14:useLocalDpi xmlns:a14="http://schemas.microsoft.com/office/drawing/2010/main" val="0"/>
              </a:ext>
            </a:extLst>
          </a:blip>
          <a:srcRect l="7640" r="19910"/>
          <a:stretch>
            <a:fillRect/>
          </a:stretch>
        </p:blipFill>
        <p:spPr>
          <a:xfrm rot="21142415">
            <a:off x="817701" y="1466850"/>
            <a:ext cx="5345524" cy="4463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9D2D6F26-7504-C815-8A3D-5E906A4FF0CC}"/>
              </a:ext>
            </a:extLst>
          </p:cNvPr>
          <p:cNvSpPr txBox="1"/>
          <p:nvPr/>
        </p:nvSpPr>
        <p:spPr>
          <a:xfrm rot="21110067">
            <a:off x="1546674" y="734947"/>
            <a:ext cx="2964711" cy="400110"/>
          </a:xfrm>
          <a:prstGeom prst="rect">
            <a:avLst/>
          </a:prstGeom>
          <a:noFill/>
        </p:spPr>
        <p:txBody>
          <a:bodyPr wrap="square" rtlCol="0">
            <a:spAutoFit/>
          </a:bodyPr>
          <a:lstStyle/>
          <a:p>
            <a:r>
              <a:rPr lang="es-ES" sz="2000" dirty="0">
                <a:solidFill>
                  <a:schemeClr val="bg1"/>
                </a:solidFill>
              </a:rPr>
              <a:t>Islas de basura flotante</a:t>
            </a:r>
          </a:p>
        </p:txBody>
      </p:sp>
      <p:pic>
        <p:nvPicPr>
          <p:cNvPr id="5" name="Imagen 4">
            <a:extLst>
              <a:ext uri="{FF2B5EF4-FFF2-40B4-BE49-F238E27FC236}">
                <a16:creationId xmlns:a16="http://schemas.microsoft.com/office/drawing/2014/main" id="{5838EA58-352E-82FD-5CFD-694D20985F09}"/>
              </a:ext>
            </a:extLst>
          </p:cNvPr>
          <p:cNvPicPr>
            <a:picLocks noChangeAspect="1"/>
          </p:cNvPicPr>
          <p:nvPr/>
        </p:nvPicPr>
        <p:blipFill>
          <a:blip r:embed="rId3"/>
          <a:stretch>
            <a:fillRect/>
          </a:stretch>
        </p:blipFill>
        <p:spPr>
          <a:xfrm>
            <a:off x="8768421" y="6061373"/>
            <a:ext cx="2584928" cy="408467"/>
          </a:xfrm>
          <a:prstGeom prst="rect">
            <a:avLst/>
          </a:prstGeom>
        </p:spPr>
      </p:pic>
      <p:pic>
        <p:nvPicPr>
          <p:cNvPr id="6" name="Imagen 5" descr="Icono&#10;&#10;Descripción generada automáticamente">
            <a:extLst>
              <a:ext uri="{FF2B5EF4-FFF2-40B4-BE49-F238E27FC236}">
                <a16:creationId xmlns:a16="http://schemas.microsoft.com/office/drawing/2014/main" id="{2AAA7A79-7BED-E93C-B0D1-039A1CF8E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547" y="226952"/>
            <a:ext cx="1351732" cy="708050"/>
          </a:xfrm>
          <a:prstGeom prst="rect">
            <a:avLst/>
          </a:prstGeom>
        </p:spPr>
      </p:pic>
    </p:spTree>
    <p:extLst>
      <p:ext uri="{BB962C8B-B14F-4D97-AF65-F5344CB8AC3E}">
        <p14:creationId xmlns:p14="http://schemas.microsoft.com/office/powerpoint/2010/main" val="1243264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p:cTn id="10" dur="1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1" dur="1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2" dur="1500"/>
                                        <p:tgtEl>
                                          <p:spTgt spid="4">
                                            <p:txEl>
                                              <p:pRg st="0" end="0"/>
                                            </p:txEl>
                                          </p:spTgt>
                                        </p:tgtEl>
                                      </p:cBhvr>
                                    </p:animEffec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6108621C65A944D8C79AD2DCCCC830F" ma:contentTypeVersion="19" ma:contentTypeDescription="Crear nuevo documento." ma:contentTypeScope="" ma:versionID="a753ca38ba43a4d3e2f7ad32c8292720">
  <xsd:schema xmlns:xsd="http://www.w3.org/2001/XMLSchema" xmlns:xs="http://www.w3.org/2001/XMLSchema" xmlns:p="http://schemas.microsoft.com/office/2006/metadata/properties" xmlns:ns2="16e3acf5-5e87-456a-91d9-5bf0f7457b31" xmlns:ns3="019b4c36-f270-4ba6-84ec-49980ae6d9a1" targetNamespace="http://schemas.microsoft.com/office/2006/metadata/properties" ma:root="true" ma:fieldsID="2ebed0b89ef2ce566b6b0c5ae0fb6065" ns2:_="" ns3:_="">
    <xsd:import namespace="16e3acf5-5e87-456a-91d9-5bf0f7457b31"/>
    <xsd:import namespace="019b4c36-f270-4ba6-84ec-49980ae6d9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3acf5-5e87-456a-91d9-5bf0f7457b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bf14df5-7af3-4046-aaab-53dcf6df6a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19b4c36-f270-4ba6-84ec-49980ae6d9a1"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eda029dd-3d4f-4782-a99e-d0b7a5081963}" ma:internalName="TaxCatchAll" ma:showField="CatchAllData" ma:web="019b4c36-f270-4ba6-84ec-49980ae6d9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6e3acf5-5e87-456a-91d9-5bf0f7457b31">
      <Terms xmlns="http://schemas.microsoft.com/office/infopath/2007/PartnerControls"/>
    </lcf76f155ced4ddcb4097134ff3c332f>
    <TaxCatchAll xmlns="019b4c36-f270-4ba6-84ec-49980ae6d9a1" xsi:nil="true"/>
  </documentManagement>
</p:properties>
</file>

<file path=customXml/itemProps1.xml><?xml version="1.0" encoding="utf-8"?>
<ds:datastoreItem xmlns:ds="http://schemas.openxmlformats.org/officeDocument/2006/customXml" ds:itemID="{440CB53E-E0D5-4F12-BDC2-558E82720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e3acf5-5e87-456a-91d9-5bf0f7457b31"/>
    <ds:schemaRef ds:uri="019b4c36-f270-4ba6-84ec-49980ae6d9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DDE130-98BB-4A7C-8670-E9814314C563}">
  <ds:schemaRefs>
    <ds:schemaRef ds:uri="http://schemas.microsoft.com/sharepoint/v3/contenttype/forms"/>
  </ds:schemaRefs>
</ds:datastoreItem>
</file>

<file path=customXml/itemProps3.xml><?xml version="1.0" encoding="utf-8"?>
<ds:datastoreItem xmlns:ds="http://schemas.openxmlformats.org/officeDocument/2006/customXml" ds:itemID="{9E0DCC2E-12D6-4D4E-B874-8D1C5AF477AB}">
  <ds:schemaRefs>
    <ds:schemaRef ds:uri="http://schemas.microsoft.com/office/2006/metadata/properties"/>
    <ds:schemaRef ds:uri="http://schemas.microsoft.com/office/infopath/2007/PartnerControls"/>
    <ds:schemaRef ds:uri="16e3acf5-5e87-456a-91d9-5bf0f7457b31"/>
    <ds:schemaRef ds:uri="019b4c36-f270-4ba6-84ec-49980ae6d9a1"/>
  </ds:schemaRefs>
</ds:datastoreItem>
</file>

<file path=docProps/app.xml><?xml version="1.0" encoding="utf-8"?>
<Properties xmlns="http://schemas.openxmlformats.org/officeDocument/2006/extended-properties" xmlns:vt="http://schemas.openxmlformats.org/officeDocument/2006/docPropsVTypes">
  <Template/>
  <TotalTime>1170</TotalTime>
  <Words>3302</Words>
  <Application>Microsoft Office PowerPoint</Application>
  <PresentationFormat>Panorámica</PresentationFormat>
  <Paragraphs>165</Paragraphs>
  <Slides>22</Slides>
  <Notes>16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22</vt:i4>
      </vt:variant>
    </vt:vector>
  </HeadingPairs>
  <TitlesOfParts>
    <vt:vector size="29" baseType="lpstr">
      <vt:lpstr>Arial</vt:lpstr>
      <vt:lpstr>Calibri</vt:lpstr>
      <vt:lpstr>Lato</vt:lpstr>
      <vt:lpstr>Neue Haas Grotesk Text Pro</vt:lpstr>
      <vt:lpstr>Segoe UI</vt:lpstr>
      <vt:lpstr>Wingdings</vt:lpstr>
      <vt:lpstr>DuneVTI</vt:lpstr>
      <vt:lpstr>Aulas Libera PRO: buscando soluciones para un futuro sostenible</vt:lpstr>
      <vt:lpstr>Modelo de desarrollo sostenible</vt:lpstr>
      <vt:lpstr>¿Qué es la economía circular?</vt:lpstr>
      <vt:lpstr>Economía lineal VS economía circular </vt:lpstr>
      <vt:lpstr>Presentación de PowerPoint</vt:lpstr>
      <vt:lpstr>Presentación de PowerPoint</vt:lpstr>
      <vt:lpstr>Presentación de PowerPoint</vt:lpstr>
      <vt:lpstr>¿Qué es Basuraleza?</vt:lpstr>
      <vt:lpstr>La naturaleza no puede procesar nuestros residuos </vt:lpstr>
      <vt:lpstr>Microplasticos; un problema persistente</vt:lpstr>
      <vt:lpstr>Impactos de la basuraleza</vt:lpstr>
      <vt:lpstr>¿Es preciso algún cambio social?</vt:lpstr>
      <vt:lpstr>¿Y si seguimos así?</vt:lpstr>
      <vt:lpstr>Presentación de PowerPoint</vt:lpstr>
      <vt:lpstr>Soluciones Circulares</vt:lpstr>
      <vt:lpstr>Acciones circulares clave</vt:lpstr>
      <vt:lpstr>¿Nos pasamos a un modelo de economía circular?</vt:lpstr>
      <vt:lpstr>Compromiso Ciudadano</vt:lpstr>
      <vt:lpstr>¿Qué podemos hacer como ciudadanía?</vt:lpstr>
      <vt:lpstr>Juntos por un futuro mejor</vt:lpstr>
      <vt:lpstr>¿Qué puedes hacer tú?</vt:lpstr>
      <vt:lpstr>¡Crea tu proyecto de economía circular y motiva el cambio!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Irina Arribas Lozano</cp:lastModifiedBy>
  <cp:revision>191</cp:revision>
  <dcterms:created xsi:type="dcterms:W3CDTF">2013-07-15T20:26:40Z</dcterms:created>
  <dcterms:modified xsi:type="dcterms:W3CDTF">2025-10-24T14:03:52Z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0x01010036108621C65A944D8C79AD2DCCCC830F</vt:lpwstr>
  </property>
  <property fmtid="{D5CDD505-2E9C-101B-9397-08002B2CF9AE}" pid="3" name="MediaServiceImageTags">
    <vt:lpwstr/>
  </property>
</Properties>
</file>