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3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4.xml" ContentType="application/vnd.openxmlformats-officedocument.presentationml.notesSlid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 autoCompressPictures="0">
  <p:sldMasterIdLst>
    <p:sldMasterId id="2147483648" r:id="rId4"/>
  </p:sldMasterIdLst>
  <p:notesMasterIdLst>
    <p:notesMasterId r:id="rId65"/>
  </p:notesMasterIdLst>
  <p:handoutMasterIdLst>
    <p:handoutMasterId r:id="rId66"/>
  </p:handoutMasterIdLst>
  <p:sldIdLst>
    <p:sldId id="461" r:id="rId5"/>
    <p:sldId id="470" r:id="rId6"/>
    <p:sldId id="471" r:id="rId7"/>
    <p:sldId id="476" r:id="rId8"/>
    <p:sldId id="475" r:id="rId9"/>
    <p:sldId id="477" r:id="rId10"/>
    <p:sldId id="474" r:id="rId11"/>
    <p:sldId id="469" r:id="rId12"/>
    <p:sldId id="472" r:id="rId13"/>
    <p:sldId id="479" r:id="rId14"/>
    <p:sldId id="320" r:id="rId15"/>
    <p:sldId id="349" r:id="rId16"/>
    <p:sldId id="462" r:id="rId17"/>
    <p:sldId id="495" r:id="rId18"/>
    <p:sldId id="488" r:id="rId19"/>
    <p:sldId id="490" r:id="rId20"/>
    <p:sldId id="491" r:id="rId21"/>
    <p:sldId id="492" r:id="rId22"/>
    <p:sldId id="493" r:id="rId23"/>
    <p:sldId id="502" r:id="rId24"/>
    <p:sldId id="465" r:id="rId25"/>
    <p:sldId id="487" r:id="rId26"/>
    <p:sldId id="497" r:id="rId27"/>
    <p:sldId id="498" r:id="rId28"/>
    <p:sldId id="409" r:id="rId29"/>
    <p:sldId id="503" r:id="rId30"/>
    <p:sldId id="439" r:id="rId31"/>
    <p:sldId id="499" r:id="rId32"/>
    <p:sldId id="500" r:id="rId33"/>
    <p:sldId id="415" r:id="rId34"/>
    <p:sldId id="464" r:id="rId35"/>
    <p:sldId id="463" r:id="rId36"/>
    <p:sldId id="410" r:id="rId37"/>
    <p:sldId id="480" r:id="rId38"/>
    <p:sldId id="481" r:id="rId39"/>
    <p:sldId id="328" r:id="rId40"/>
    <p:sldId id="504" r:id="rId41"/>
    <p:sldId id="506" r:id="rId42"/>
    <p:sldId id="507" r:id="rId43"/>
    <p:sldId id="399" r:id="rId44"/>
    <p:sldId id="359" r:id="rId45"/>
    <p:sldId id="333" r:id="rId46"/>
    <p:sldId id="501" r:id="rId47"/>
    <p:sldId id="508" r:id="rId48"/>
    <p:sldId id="452" r:id="rId49"/>
    <p:sldId id="454" r:id="rId50"/>
    <p:sldId id="278" r:id="rId51"/>
    <p:sldId id="282" r:id="rId52"/>
    <p:sldId id="510" r:id="rId53"/>
    <p:sldId id="512" r:id="rId54"/>
    <p:sldId id="511" r:id="rId55"/>
    <p:sldId id="281" r:id="rId56"/>
    <p:sldId id="425" r:id="rId57"/>
    <p:sldId id="426" r:id="rId58"/>
    <p:sldId id="402" r:id="rId59"/>
    <p:sldId id="427" r:id="rId60"/>
    <p:sldId id="483" r:id="rId61"/>
    <p:sldId id="484" r:id="rId62"/>
    <p:sldId id="485" r:id="rId63"/>
    <p:sldId id="434" r:id="rId64"/>
  </p:sldIdLst>
  <p:sldSz cx="12192000" cy="6858000"/>
  <p:notesSz cx="6858000" cy="9144000"/>
  <p:embeddedFontLst>
    <p:embeddedFont>
      <p:font typeface="Aharoni" panose="02010803020104030203" pitchFamily="2" charset="-79"/>
      <p:bold r:id="rId67"/>
    </p:embeddedFont>
    <p:embeddedFont>
      <p:font typeface="Avenir Next LT Pro Light" panose="020B0304020202020204" pitchFamily="34" charset="0"/>
      <p:regular r:id="rId68"/>
      <p:italic r:id="rId69"/>
    </p:embeddedFont>
    <p:embeddedFont>
      <p:font typeface="Calibri" panose="020F0502020204030204" pitchFamily="34" charset="0"/>
      <p:regular r:id="rId70"/>
      <p:bold r:id="rId71"/>
      <p:italic r:id="rId72"/>
      <p:boldItalic r:id="rId73"/>
    </p:embeddedFont>
    <p:embeddedFont>
      <p:font typeface="Calibri Light" panose="020F0302020204030204" pitchFamily="34" charset="0"/>
      <p:regular r:id="rId74"/>
      <p:italic r:id="rId75"/>
    </p:embeddedFont>
    <p:embeddedFont>
      <p:font typeface="Lato" panose="020F0502020204030203" pitchFamily="34" charset="0"/>
      <p:regular r:id="rId76"/>
      <p:bold r:id="rId77"/>
      <p:italic r:id="rId78"/>
      <p:boldItalic r:id="rId79"/>
    </p:embeddedFont>
    <p:embeddedFont>
      <p:font typeface="Lato Black" panose="020F0502020204030203" pitchFamily="34" charset="0"/>
      <p:bold r:id="rId80"/>
      <p:boldItalic r:id="rId81"/>
    </p:embeddedFont>
    <p:embeddedFont>
      <p:font typeface="Lato Light" panose="020F0502020204030203" pitchFamily="34" charset="0"/>
      <p:regular r:id="rId82"/>
      <p:italic r:id="rId83"/>
    </p:embeddedFont>
    <p:embeddedFont>
      <p:font typeface="Meiryo" panose="020B0604030504040204" pitchFamily="34" charset="-128"/>
      <p:regular r:id="rId84"/>
      <p:bold r:id="rId85"/>
      <p:italic r:id="rId86"/>
      <p:boldItalic r:id="rId87"/>
    </p:embeddedFont>
    <p:embeddedFont>
      <p:font typeface="Tempus Sans ITC" panose="04020404030D07020202" pitchFamily="82" charset="0"/>
      <p:regular r:id="rId88"/>
    </p:embeddedFont>
  </p:embeddedFontLst>
  <p:defaultTextStyle>
    <a:defPPr>
      <a:defRPr lang="es-ES_tradn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Elena Lopez Rey" initials="ELR" lastIdx="2" clrIdx="0">
    <p:extLst>
      <p:ext uri="{19B8F6BF-5375-455C-9EA6-DF929625EA0E}">
        <p15:presenceInfo xmlns:p15="http://schemas.microsoft.com/office/powerpoint/2012/main" userId="S-1-5-21-166216123-2788865097-1085665878-8691" providerId="AD"/>
      </p:ext>
    </p:extLst>
  </p:cmAuthor>
  <p:cmAuthor id="2" name="Sara Güemes Santos" initials="SGS" lastIdx="9" clrIdx="1">
    <p:extLst>
      <p:ext uri="{19B8F6BF-5375-455C-9EA6-DF929625EA0E}">
        <p15:presenceInfo xmlns:p15="http://schemas.microsoft.com/office/powerpoint/2012/main" userId="S-1-5-21-166216123-2788865097-1085665878-9881" providerId="AD"/>
      </p:ext>
    </p:extLst>
  </p:cmAuthor>
  <p:cmAuthor id="3" name="Aida Fernando De Fuentes" initials="AFDF" lastIdx="23" clrIdx="2">
    <p:extLst>
      <p:ext uri="{19B8F6BF-5375-455C-9EA6-DF929625EA0E}">
        <p15:presenceInfo xmlns:p15="http://schemas.microsoft.com/office/powerpoint/2012/main" userId="S::AFF@ecoembes.com::ff871cf8-1bc3-404e-a039-fadb1152fe06" providerId="AD"/>
      </p:ext>
    </p:extLst>
  </p:cmAuthor>
  <p:cmAuthor id="4" name="Usuario" initials="U" lastIdx="4" clrIdx="3">
    <p:extLst>
      <p:ext uri="{19B8F6BF-5375-455C-9EA6-DF929625EA0E}">
        <p15:presenceInfo xmlns:p15="http://schemas.microsoft.com/office/powerpoint/2012/main" userId="Usuario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A199"/>
    <a:srgbClr val="113F64"/>
    <a:srgbClr val="0C4378"/>
    <a:srgbClr val="009489"/>
    <a:srgbClr val="000000"/>
    <a:srgbClr val="FFFFFF"/>
    <a:srgbClr val="D5F3E7"/>
    <a:srgbClr val="DE0000"/>
    <a:srgbClr val="FFCC00"/>
    <a:srgbClr val="0F3A5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2DBD13CF-F5D5-4945-8BDD-6007B0D4C74A}" v="266" dt="2023-10-06T13:18:11.494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0428" autoAdjust="0"/>
    <p:restoredTop sz="95033" autoAdjust="0"/>
  </p:normalViewPr>
  <p:slideViewPr>
    <p:cSldViewPr snapToGrid="0">
      <p:cViewPr varScale="1">
        <p:scale>
          <a:sx n="78" d="100"/>
          <a:sy n="78" d="100"/>
        </p:scale>
        <p:origin x="629" y="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font" Target="fonts/font2.fntdata"/><Relationship Id="rId84" Type="http://schemas.openxmlformats.org/officeDocument/2006/relationships/font" Target="fonts/font18.fntdata"/><Relationship Id="rId89" Type="http://schemas.openxmlformats.org/officeDocument/2006/relationships/commentAuthors" Target="commentAuthors.xml"/><Relationship Id="rId16" Type="http://schemas.openxmlformats.org/officeDocument/2006/relationships/slide" Target="slides/slide12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font" Target="fonts/font8.fntdata"/><Relationship Id="rId79" Type="http://schemas.openxmlformats.org/officeDocument/2006/relationships/font" Target="fonts/font13.fntdata"/><Relationship Id="rId5" Type="http://schemas.openxmlformats.org/officeDocument/2006/relationships/slide" Target="slides/slide1.xml"/><Relationship Id="rId90" Type="http://schemas.openxmlformats.org/officeDocument/2006/relationships/presProps" Target="presProps.xml"/><Relationship Id="rId95" Type="http://schemas.microsoft.com/office/2015/10/relationships/revisionInfo" Target="revisionInfo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64" Type="http://schemas.openxmlformats.org/officeDocument/2006/relationships/slide" Target="slides/slide60.xml"/><Relationship Id="rId69" Type="http://schemas.openxmlformats.org/officeDocument/2006/relationships/font" Target="fonts/font3.fntdata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font" Target="fonts/font6.fntdata"/><Relationship Id="rId80" Type="http://schemas.openxmlformats.org/officeDocument/2006/relationships/font" Target="fonts/font14.fntdata"/><Relationship Id="rId85" Type="http://schemas.openxmlformats.org/officeDocument/2006/relationships/font" Target="fonts/font19.fntdata"/><Relationship Id="rId93" Type="http://schemas.openxmlformats.org/officeDocument/2006/relationships/tableStyles" Target="tableStyles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font" Target="fonts/font1.fntdata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font" Target="fonts/font4.fntdata"/><Relationship Id="rId75" Type="http://schemas.openxmlformats.org/officeDocument/2006/relationships/font" Target="fonts/font9.fntdata"/><Relationship Id="rId83" Type="http://schemas.openxmlformats.org/officeDocument/2006/relationships/font" Target="fonts/font17.fntdata"/><Relationship Id="rId88" Type="http://schemas.openxmlformats.org/officeDocument/2006/relationships/font" Target="fonts/font22.fntdata"/><Relationship Id="rId91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notesMaster" Target="notesMasters/notesMaster1.xml"/><Relationship Id="rId73" Type="http://schemas.openxmlformats.org/officeDocument/2006/relationships/font" Target="fonts/font7.fntdata"/><Relationship Id="rId78" Type="http://schemas.openxmlformats.org/officeDocument/2006/relationships/font" Target="fonts/font12.fntdata"/><Relationship Id="rId81" Type="http://schemas.openxmlformats.org/officeDocument/2006/relationships/font" Target="fonts/font15.fntdata"/><Relationship Id="rId86" Type="http://schemas.openxmlformats.org/officeDocument/2006/relationships/font" Target="fonts/font20.fntdata"/><Relationship Id="rId94" Type="http://schemas.microsoft.com/office/2016/11/relationships/changesInfo" Target="changesInfos/changesInfo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font" Target="fonts/font10.fntdata"/><Relationship Id="rId7" Type="http://schemas.openxmlformats.org/officeDocument/2006/relationships/slide" Target="slides/slide3.xml"/><Relationship Id="rId71" Type="http://schemas.openxmlformats.org/officeDocument/2006/relationships/font" Target="fonts/font5.fntdata"/><Relationship Id="rId92" Type="http://schemas.openxmlformats.org/officeDocument/2006/relationships/theme" Target="theme/theme1.xml"/><Relationship Id="rId2" Type="http://schemas.openxmlformats.org/officeDocument/2006/relationships/customXml" Target="../customXml/item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handoutMaster" Target="handoutMasters/handoutMaster1.xml"/><Relationship Id="rId87" Type="http://schemas.openxmlformats.org/officeDocument/2006/relationships/font" Target="fonts/font21.fntdata"/><Relationship Id="rId61" Type="http://schemas.openxmlformats.org/officeDocument/2006/relationships/slide" Target="slides/slide57.xml"/><Relationship Id="rId82" Type="http://schemas.openxmlformats.org/officeDocument/2006/relationships/font" Target="fonts/font16.fntdata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font" Target="fonts/font11.fntdata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aura Benítez" userId="S::lbenitez@seo.org::e2d09982-5f3c-4afb-b112-55ad4c40842f" providerId="AD" clId="Web-{A7EC2E00-A6FE-D67C-8A3E-79B8857607CA}"/>
    <pc:docChg chg="addSld delSld modSld sldOrd modMainMaster">
      <pc:chgData name="Laura Benítez" userId="S::lbenitez@seo.org::e2d09982-5f3c-4afb-b112-55ad4c40842f" providerId="AD" clId="Web-{A7EC2E00-A6FE-D67C-8A3E-79B8857607CA}" dt="2023-09-18T09:21:48.048" v="389" actId="20577"/>
      <pc:docMkLst>
        <pc:docMk/>
      </pc:docMkLst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935990458" sldId="275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956281528" sldId="276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660428817" sldId="278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744337216" sldId="279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216645826" sldId="280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246390732" sldId="281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754367861" sldId="282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631294774" sldId="288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961898708" sldId="289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471824239" sldId="291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78766097" sldId="292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340870254" sldId="293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723742140" sldId="294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026614024" sldId="295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446062441" sldId="296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585537331" sldId="297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693864243" sldId="301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082073484" sldId="320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637156076" sldId="322"/>
        </pc:sldMkLst>
      </pc:sldChg>
      <pc:sldChg chg="delSp 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651463199" sldId="325"/>
        </pc:sldMkLst>
        <pc:picChg chg="del">
          <ac:chgData name="Laura Benítez" userId="S::lbenitez@seo.org::e2d09982-5f3c-4afb-b112-55ad4c40842f" providerId="AD" clId="Web-{A7EC2E00-A6FE-D67C-8A3E-79B8857607CA}" dt="2023-09-18T08:45:49.772" v="238"/>
          <ac:picMkLst>
            <pc:docMk/>
            <pc:sldMk cId="1651463199" sldId="325"/>
            <ac:picMk id="4" creationId="{5D613D61-37A1-6C81-9DE1-A669A0EE26FA}"/>
          </ac:picMkLst>
        </pc:picChg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730293493" sldId="328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713524822" sldId="333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644646201" sldId="349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865804807" sldId="359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776235915" sldId="399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4136255581" sldId="402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360157352" sldId="404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4009017818" sldId="407"/>
        </pc:sldMkLst>
      </pc:sldChg>
      <pc:sldChg chg="modSp 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192963532" sldId="409"/>
        </pc:sldMkLst>
        <pc:picChg chg="mod">
          <ac:chgData name="Laura Benítez" userId="S::lbenitez@seo.org::e2d09982-5f3c-4afb-b112-55ad4c40842f" providerId="AD" clId="Web-{A7EC2E00-A6FE-D67C-8A3E-79B8857607CA}" dt="2023-09-18T08:46:34.523" v="244" actId="14100"/>
          <ac:picMkLst>
            <pc:docMk/>
            <pc:sldMk cId="2192963532" sldId="409"/>
            <ac:picMk id="5" creationId="{00000000-0000-0000-0000-000000000000}"/>
          </ac:picMkLst>
        </pc:picChg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805010518" sldId="410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735508936" sldId="411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175314193" sldId="413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984610571" sldId="415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744992711" sldId="417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146279313" sldId="418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411004216" sldId="421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277677781" sldId="425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872058421" sldId="426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4155515902" sldId="427"/>
        </pc:sldMkLst>
      </pc:sldChg>
      <pc:sldChg chg="addSp modSp del mod ord setBg">
        <pc:chgData name="Laura Benítez" userId="S::lbenitez@seo.org::e2d09982-5f3c-4afb-b112-55ad4c40842f" providerId="AD" clId="Web-{A7EC2E00-A6FE-D67C-8A3E-79B8857607CA}" dt="2023-09-18T08:28:18.205" v="97"/>
        <pc:sldMkLst>
          <pc:docMk/>
          <pc:sldMk cId="4107304028" sldId="428"/>
        </pc:sldMkLst>
        <pc:spChg chg="add">
          <ac:chgData name="Laura Benítez" userId="S::lbenitez@seo.org::e2d09982-5f3c-4afb-b112-55ad4c40842f" providerId="AD" clId="Web-{A7EC2E00-A6FE-D67C-8A3E-79B8857607CA}" dt="2023-09-18T08:27:53.235" v="96"/>
          <ac:spMkLst>
            <pc:docMk/>
            <pc:sldMk cId="4107304028" sldId="428"/>
            <ac:spMk id="7" creationId="{4613B4A9-1C7C-4729-A016-AB42D3979460}"/>
          </ac:spMkLst>
        </pc:spChg>
        <pc:picChg chg="add mod">
          <ac:chgData name="Laura Benítez" userId="S::lbenitez@seo.org::e2d09982-5f3c-4afb-b112-55ad4c40842f" providerId="AD" clId="Web-{A7EC2E00-A6FE-D67C-8A3E-79B8857607CA}" dt="2023-09-18T08:27:53.235" v="96"/>
          <ac:picMkLst>
            <pc:docMk/>
            <pc:sldMk cId="4107304028" sldId="428"/>
            <ac:picMk id="2" creationId="{7BF41789-A3BD-F3C9-3E2B-79B3F50BC4D3}"/>
          </ac:picMkLst>
        </pc:picChg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954670424" sldId="429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856235538" sldId="432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613766280" sldId="434"/>
        </pc:sldMkLst>
      </pc:sldChg>
      <pc:sldChg chg="addSp delSp modSp mod ord modTransition addAnim modAnim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549453043" sldId="439"/>
        </pc:sldMkLst>
        <pc:picChg chg="add mod">
          <ac:chgData name="Laura Benítez" userId="S::lbenitez@seo.org::e2d09982-5f3c-4afb-b112-55ad4c40842f" providerId="AD" clId="Web-{A7EC2E00-A6FE-D67C-8A3E-79B8857607CA}" dt="2023-09-18T08:21:37.832" v="76" actId="14100"/>
          <ac:picMkLst>
            <pc:docMk/>
            <pc:sldMk cId="1549453043" sldId="439"/>
            <ac:picMk id="2" creationId="{26986C26-D004-3FA9-1167-F5D9B4BEF2BB}"/>
          </ac:picMkLst>
        </pc:picChg>
        <pc:picChg chg="del">
          <ac:chgData name="Laura Benítez" userId="S::lbenitez@seo.org::e2d09982-5f3c-4afb-b112-55ad4c40842f" providerId="AD" clId="Web-{A7EC2E00-A6FE-D67C-8A3E-79B8857607CA}" dt="2023-09-18T08:21:22.066" v="73"/>
          <ac:picMkLst>
            <pc:docMk/>
            <pc:sldMk cId="1549453043" sldId="439"/>
            <ac:picMk id="5" creationId="{7B10A8F7-4EEB-4EDA-BCA7-CEAD28CEEF88}"/>
          </ac:picMkLst>
        </pc:picChg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297820454" sldId="447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47088658" sldId="448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445935267" sldId="451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182923050" sldId="452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255126439" sldId="454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357264256" sldId="455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378214430" sldId="457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642473562" sldId="458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64667484" sldId="461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252109727" sldId="462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070111638" sldId="463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416417723" sldId="464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635508615" sldId="465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987743883" sldId="466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825295842" sldId="467"/>
        </pc:sldMkLst>
      </pc:sldChg>
      <pc:sldChg chg="addSp delSp modSp new mod setBg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732820006" sldId="468"/>
        </pc:sldMkLst>
        <pc:spChg chg="del mod">
          <ac:chgData name="Laura Benítez" userId="S::lbenitez@seo.org::e2d09982-5f3c-4afb-b112-55ad4c40842f" providerId="AD" clId="Web-{A7EC2E00-A6FE-D67C-8A3E-79B8857607CA}" dt="2023-09-18T08:10:41.044" v="23"/>
          <ac:spMkLst>
            <pc:docMk/>
            <pc:sldMk cId="2732820006" sldId="468"/>
            <ac:spMk id="2" creationId="{26F16D63-9469-43FC-1B69-A5ABCF4F238B}"/>
          </ac:spMkLst>
        </pc:spChg>
        <pc:spChg chg="add del">
          <ac:chgData name="Laura Benítez" userId="S::lbenitez@seo.org::e2d09982-5f3c-4afb-b112-55ad4c40842f" providerId="AD" clId="Web-{A7EC2E00-A6FE-D67C-8A3E-79B8857607CA}" dt="2023-09-18T08:09:59.011" v="19"/>
          <ac:spMkLst>
            <pc:docMk/>
            <pc:sldMk cId="2732820006" sldId="468"/>
            <ac:spMk id="3" creationId="{5622324B-85C9-037F-032C-C62846195C7B}"/>
          </ac:spMkLst>
        </pc:spChg>
        <pc:spChg chg="add mod">
          <ac:chgData name="Laura Benítez" userId="S::lbenitez@seo.org::e2d09982-5f3c-4afb-b112-55ad4c40842f" providerId="AD" clId="Web-{A7EC2E00-A6FE-D67C-8A3E-79B8857607CA}" dt="2023-09-18T08:44:41.238" v="232" actId="20577"/>
          <ac:spMkLst>
            <pc:docMk/>
            <pc:sldMk cId="2732820006" sldId="468"/>
            <ac:spMk id="6" creationId="{576FE19B-1E31-BEEE-20AA-7D41BFC2AB56}"/>
          </ac:spMkLst>
        </pc:spChg>
        <pc:spChg chg="add del mod">
          <ac:chgData name="Laura Benítez" userId="S::lbenitez@seo.org::e2d09982-5f3c-4afb-b112-55ad4c40842f" providerId="AD" clId="Web-{A7EC2E00-A6FE-D67C-8A3E-79B8857607CA}" dt="2023-09-18T08:10:56.373" v="26"/>
          <ac:spMkLst>
            <pc:docMk/>
            <pc:sldMk cId="2732820006" sldId="468"/>
            <ac:spMk id="8" creationId="{7727E182-8D25-8F21-AF8C-D11DB2280458}"/>
          </ac:spMkLst>
        </pc:spChg>
        <pc:spChg chg="add del">
          <ac:chgData name="Laura Benítez" userId="S::lbenitez@seo.org::e2d09982-5f3c-4afb-b112-55ad4c40842f" providerId="AD" clId="Web-{A7EC2E00-A6FE-D67C-8A3E-79B8857607CA}" dt="2023-09-18T08:09:53.074" v="16"/>
          <ac:spMkLst>
            <pc:docMk/>
            <pc:sldMk cId="2732820006" sldId="468"/>
            <ac:spMk id="9" creationId="{C1DD1A8A-57D5-4A81-AD04-532B043C5611}"/>
          </ac:spMkLst>
        </pc:spChg>
        <pc:spChg chg="add del">
          <ac:chgData name="Laura Benítez" userId="S::lbenitez@seo.org::e2d09982-5f3c-4afb-b112-55ad4c40842f" providerId="AD" clId="Web-{A7EC2E00-A6FE-D67C-8A3E-79B8857607CA}" dt="2023-09-18T08:09:53.074" v="16"/>
          <ac:spMkLst>
            <pc:docMk/>
            <pc:sldMk cId="2732820006" sldId="468"/>
            <ac:spMk id="11" creationId="{007891EC-4501-44ED-A8C8-B11B6DB767AB}"/>
          </ac:spMkLst>
        </pc:spChg>
        <pc:spChg chg="add del">
          <ac:chgData name="Laura Benítez" userId="S::lbenitez@seo.org::e2d09982-5f3c-4afb-b112-55ad4c40842f" providerId="AD" clId="Web-{A7EC2E00-A6FE-D67C-8A3E-79B8857607CA}" dt="2023-09-18T08:09:58.996" v="18"/>
          <ac:spMkLst>
            <pc:docMk/>
            <pc:sldMk cId="2732820006" sldId="468"/>
            <ac:spMk id="13" creationId="{AF2F604E-43BE-4DC3-B983-E071523364F8}"/>
          </ac:spMkLst>
        </pc:spChg>
        <pc:spChg chg="add del">
          <ac:chgData name="Laura Benítez" userId="S::lbenitez@seo.org::e2d09982-5f3c-4afb-b112-55ad4c40842f" providerId="AD" clId="Web-{A7EC2E00-A6FE-D67C-8A3E-79B8857607CA}" dt="2023-09-18T08:09:58.996" v="18"/>
          <ac:spMkLst>
            <pc:docMk/>
            <pc:sldMk cId="2732820006" sldId="468"/>
            <ac:spMk id="14" creationId="{0671A8AE-40A1-4631-A6B8-581AFF065482}"/>
          </ac:spMkLst>
        </pc:spChg>
        <pc:spChg chg="add del">
          <ac:chgData name="Laura Benítez" userId="S::lbenitez@seo.org::e2d09982-5f3c-4afb-b112-55ad4c40842f" providerId="AD" clId="Web-{A7EC2E00-A6FE-D67C-8A3E-79B8857607CA}" dt="2023-09-18T08:09:58.996" v="18"/>
          <ac:spMkLst>
            <pc:docMk/>
            <pc:sldMk cId="2732820006" sldId="468"/>
            <ac:spMk id="15" creationId="{08C9B587-E65E-4B52-B37C-ABEBB6E87928}"/>
          </ac:spMkLst>
        </pc:spChg>
        <pc:spChg chg="add del">
          <ac:chgData name="Laura Benítez" userId="S::lbenitez@seo.org::e2d09982-5f3c-4afb-b112-55ad4c40842f" providerId="AD" clId="Web-{A7EC2E00-A6FE-D67C-8A3E-79B8857607CA}" dt="2023-09-18T08:09:58.996" v="18"/>
          <ac:spMkLst>
            <pc:docMk/>
            <pc:sldMk cId="2732820006" sldId="468"/>
            <ac:spMk id="17" creationId="{AB58EF07-17C2-48CF-ABB0-EEF1F17CB8F0}"/>
          </ac:spMkLst>
        </pc:spChg>
        <pc:spChg chg="add">
          <ac:chgData name="Laura Benítez" userId="S::lbenitez@seo.org::e2d09982-5f3c-4afb-b112-55ad4c40842f" providerId="AD" clId="Web-{A7EC2E00-A6FE-D67C-8A3E-79B8857607CA}" dt="2023-09-18T08:12:46.033" v="53"/>
          <ac:spMkLst>
            <pc:docMk/>
            <pc:sldMk cId="2732820006" sldId="468"/>
            <ac:spMk id="24" creationId="{06DA9DF9-31F7-4056-B42E-878CC92417B8}"/>
          </ac:spMkLst>
        </pc:spChg>
        <pc:picChg chg="add del">
          <ac:chgData name="Laura Benítez" userId="S::lbenitez@seo.org::e2d09982-5f3c-4afb-b112-55ad4c40842f" providerId="AD" clId="Web-{A7EC2E00-A6FE-D67C-8A3E-79B8857607CA}" dt="2023-09-18T08:09:53.074" v="16"/>
          <ac:picMkLst>
            <pc:docMk/>
            <pc:sldMk cId="2732820006" sldId="468"/>
            <ac:picMk id="5" creationId="{4DFE7C5A-5280-6EDB-21B3-BF4E30D2A1B2}"/>
          </ac:picMkLst>
        </pc:picChg>
        <pc:picChg chg="add del">
          <ac:chgData name="Laura Benítez" userId="S::lbenitez@seo.org::e2d09982-5f3c-4afb-b112-55ad4c40842f" providerId="AD" clId="Web-{A7EC2E00-A6FE-D67C-8A3E-79B8857607CA}" dt="2023-09-18T08:09:58.996" v="18"/>
          <ac:picMkLst>
            <pc:docMk/>
            <pc:sldMk cId="2732820006" sldId="468"/>
            <ac:picMk id="16" creationId="{D2E4C429-83D5-426F-98CA-604AA1DE3126}"/>
          </ac:picMkLst>
        </pc:picChg>
        <pc:picChg chg="add mod ord">
          <ac:chgData name="Laura Benítez" userId="S::lbenitez@seo.org::e2d09982-5f3c-4afb-b112-55ad4c40842f" providerId="AD" clId="Web-{A7EC2E00-A6FE-D67C-8A3E-79B8857607CA}" dt="2023-09-18T08:12:46.033" v="53"/>
          <ac:picMkLst>
            <pc:docMk/>
            <pc:sldMk cId="2732820006" sldId="468"/>
            <ac:picMk id="19" creationId="{6C61DB6C-7715-CAC6-5460-DF53F98790D8}"/>
          </ac:picMkLst>
        </pc:picChg>
      </pc:sldChg>
      <pc:sldChg chg="addSp delSp modSp new mod ord setBg addAnim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093358713" sldId="469"/>
        </pc:sldMkLst>
        <pc:spChg chg="mod">
          <ac:chgData name="Laura Benítez" userId="S::lbenitez@seo.org::e2d09982-5f3c-4afb-b112-55ad4c40842f" providerId="AD" clId="Web-{A7EC2E00-A6FE-D67C-8A3E-79B8857607CA}" dt="2023-09-18T08:45:06.645" v="237" actId="20577"/>
          <ac:spMkLst>
            <pc:docMk/>
            <pc:sldMk cId="2093358713" sldId="469"/>
            <ac:spMk id="2" creationId="{D439DACB-AA9C-3CF8-3C13-D81D1C7F58EE}"/>
          </ac:spMkLst>
        </pc:spChg>
        <pc:spChg chg="del">
          <ac:chgData name="Laura Benítez" userId="S::lbenitez@seo.org::e2d09982-5f3c-4afb-b112-55ad4c40842f" providerId="AD" clId="Web-{A7EC2E00-A6FE-D67C-8A3E-79B8857607CA}" dt="2023-09-18T08:33:03.605" v="120"/>
          <ac:spMkLst>
            <pc:docMk/>
            <pc:sldMk cId="2093358713" sldId="469"/>
            <ac:spMk id="3" creationId="{C131445F-275A-B174-D167-7E6600E3529C}"/>
          </ac:spMkLst>
        </pc:spChg>
        <pc:spChg chg="add del">
          <ac:chgData name="Laura Benítez" userId="S::lbenitez@seo.org::e2d09982-5f3c-4afb-b112-55ad4c40842f" providerId="AD" clId="Web-{A7EC2E00-A6FE-D67C-8A3E-79B8857607CA}" dt="2023-09-18T08:37:10.504" v="163"/>
          <ac:spMkLst>
            <pc:docMk/>
            <pc:sldMk cId="2093358713" sldId="469"/>
            <ac:spMk id="9" creationId="{C1DD1A8A-57D5-4A81-AD04-532B043C5611}"/>
          </ac:spMkLst>
        </pc:spChg>
        <pc:spChg chg="add del">
          <ac:chgData name="Laura Benítez" userId="S::lbenitez@seo.org::e2d09982-5f3c-4afb-b112-55ad4c40842f" providerId="AD" clId="Web-{A7EC2E00-A6FE-D67C-8A3E-79B8857607CA}" dt="2023-09-18T08:37:10.504" v="163"/>
          <ac:spMkLst>
            <pc:docMk/>
            <pc:sldMk cId="2093358713" sldId="469"/>
            <ac:spMk id="11" creationId="{007891EC-4501-44ED-A8C8-B11B6DB767AB}"/>
          </ac:spMkLst>
        </pc:spChg>
        <pc:spChg chg="add">
          <ac:chgData name="Laura Benítez" userId="S::lbenitez@seo.org::e2d09982-5f3c-4afb-b112-55ad4c40842f" providerId="AD" clId="Web-{A7EC2E00-A6FE-D67C-8A3E-79B8857607CA}" dt="2023-09-18T08:37:10.504" v="163"/>
          <ac:spMkLst>
            <pc:docMk/>
            <pc:sldMk cId="2093358713" sldId="469"/>
            <ac:spMk id="16" creationId="{C1DD1A8A-57D5-4A81-AD04-532B043C5611}"/>
          </ac:spMkLst>
        </pc:spChg>
        <pc:spChg chg="add">
          <ac:chgData name="Laura Benítez" userId="S::lbenitez@seo.org::e2d09982-5f3c-4afb-b112-55ad4c40842f" providerId="AD" clId="Web-{A7EC2E00-A6FE-D67C-8A3E-79B8857607CA}" dt="2023-09-18T08:37:10.504" v="163"/>
          <ac:spMkLst>
            <pc:docMk/>
            <pc:sldMk cId="2093358713" sldId="469"/>
            <ac:spMk id="18" creationId="{007891EC-4501-44ED-A8C8-B11B6DB767AB}"/>
          </ac:spMkLst>
        </pc:spChg>
        <pc:picChg chg="add mod">
          <ac:chgData name="Laura Benítez" userId="S::lbenitez@seo.org::e2d09982-5f3c-4afb-b112-55ad4c40842f" providerId="AD" clId="Web-{A7EC2E00-A6FE-D67C-8A3E-79B8857607CA}" dt="2023-09-18T08:37:10.504" v="163"/>
          <ac:picMkLst>
            <pc:docMk/>
            <pc:sldMk cId="2093358713" sldId="469"/>
            <ac:picMk id="5" creationId="{C414DD0B-767C-9D4E-E4E8-29E201BC3463}"/>
          </ac:picMkLst>
        </pc:picChg>
      </pc:sldChg>
      <pc:sldChg chg="addSp delSp modSp new mod ord setBg addAnim">
        <pc:chgData name="Laura Benítez" userId="S::lbenitez@seo.org::e2d09982-5f3c-4afb-b112-55ad4c40842f" providerId="AD" clId="Web-{A7EC2E00-A6FE-D67C-8A3E-79B8857607CA}" dt="2023-09-18T09:17:11.195" v="353"/>
        <pc:sldMkLst>
          <pc:docMk/>
          <pc:sldMk cId="1678064790" sldId="470"/>
        </pc:sldMkLst>
        <pc:spChg chg="mod ord">
          <ac:chgData name="Laura Benítez" userId="S::lbenitez@seo.org::e2d09982-5f3c-4afb-b112-55ad4c40842f" providerId="AD" clId="Web-{A7EC2E00-A6FE-D67C-8A3E-79B8857607CA}" dt="2023-09-18T08:44:08.956" v="226"/>
          <ac:spMkLst>
            <pc:docMk/>
            <pc:sldMk cId="1678064790" sldId="470"/>
            <ac:spMk id="2" creationId="{A96CCBAA-4F4E-BC76-A1E2-B9E510B8B3DB}"/>
          </ac:spMkLst>
        </pc:spChg>
        <pc:spChg chg="add del mod">
          <ac:chgData name="Laura Benítez" userId="S::lbenitez@seo.org::e2d09982-5f3c-4afb-b112-55ad4c40842f" providerId="AD" clId="Web-{A7EC2E00-A6FE-D67C-8A3E-79B8857607CA}" dt="2023-09-18T08:40:25.167" v="179"/>
          <ac:spMkLst>
            <pc:docMk/>
            <pc:sldMk cId="1678064790" sldId="470"/>
            <ac:spMk id="3" creationId="{B0DFF4BB-9F8F-0DD5-1DBC-E62BAA47E445}"/>
          </ac:spMkLst>
        </pc:spChg>
        <pc:spChg chg="add del">
          <ac:chgData name="Laura Benítez" userId="S::lbenitez@seo.org::e2d09982-5f3c-4afb-b112-55ad4c40842f" providerId="AD" clId="Web-{A7EC2E00-A6FE-D67C-8A3E-79B8857607CA}" dt="2023-09-18T08:40:25.120" v="178"/>
          <ac:spMkLst>
            <pc:docMk/>
            <pc:sldMk cId="1678064790" sldId="470"/>
            <ac:spMk id="9" creationId="{C1DD1A8A-57D5-4A81-AD04-532B043C5611}"/>
          </ac:spMkLst>
        </pc:spChg>
        <pc:spChg chg="add del">
          <ac:chgData name="Laura Benítez" userId="S::lbenitez@seo.org::e2d09982-5f3c-4afb-b112-55ad4c40842f" providerId="AD" clId="Web-{A7EC2E00-A6FE-D67C-8A3E-79B8857607CA}" dt="2023-09-18T08:40:25.120" v="178"/>
          <ac:spMkLst>
            <pc:docMk/>
            <pc:sldMk cId="1678064790" sldId="470"/>
            <ac:spMk id="11" creationId="{007891EC-4501-44ED-A8C8-B11B6DB767AB}"/>
          </ac:spMkLst>
        </pc:spChg>
        <pc:spChg chg="add del">
          <ac:chgData name="Laura Benítez" userId="S::lbenitez@seo.org::e2d09982-5f3c-4afb-b112-55ad4c40842f" providerId="AD" clId="Web-{A7EC2E00-A6FE-D67C-8A3E-79B8857607CA}" dt="2023-09-18T08:41:31.028" v="182"/>
          <ac:spMkLst>
            <pc:docMk/>
            <pc:sldMk cId="1678064790" sldId="470"/>
            <ac:spMk id="13" creationId="{F489C2E0-4895-4B72-85EA-7EE9FAFFDC7E}"/>
          </ac:spMkLst>
        </pc:spChg>
        <pc:spChg chg="add del">
          <ac:chgData name="Laura Benítez" userId="S::lbenitez@seo.org::e2d09982-5f3c-4afb-b112-55ad4c40842f" providerId="AD" clId="Web-{A7EC2E00-A6FE-D67C-8A3E-79B8857607CA}" dt="2023-09-18T08:41:31.028" v="182"/>
          <ac:spMkLst>
            <pc:docMk/>
            <pc:sldMk cId="1678064790" sldId="470"/>
            <ac:spMk id="14" creationId="{650F81D8-60BF-43DE-9145-74AB655E4538}"/>
          </ac:spMkLst>
        </pc:spChg>
        <pc:spChg chg="add del">
          <ac:chgData name="Laura Benítez" userId="S::lbenitez@seo.org::e2d09982-5f3c-4afb-b112-55ad4c40842f" providerId="AD" clId="Web-{A7EC2E00-A6FE-D67C-8A3E-79B8857607CA}" dt="2023-09-18T08:41:31.028" v="182"/>
          <ac:spMkLst>
            <pc:docMk/>
            <pc:sldMk cId="1678064790" sldId="470"/>
            <ac:spMk id="16" creationId="{095830D2-F2AE-4DD8-B586-89B0977916FF}"/>
          </ac:spMkLst>
        </pc:spChg>
        <pc:spChg chg="add del">
          <ac:chgData name="Laura Benítez" userId="S::lbenitez@seo.org::e2d09982-5f3c-4afb-b112-55ad4c40842f" providerId="AD" clId="Web-{A7EC2E00-A6FE-D67C-8A3E-79B8857607CA}" dt="2023-09-18T08:44:08.956" v="226"/>
          <ac:spMkLst>
            <pc:docMk/>
            <pc:sldMk cId="1678064790" sldId="470"/>
            <ac:spMk id="21" creationId="{06DA9DF9-31F7-4056-B42E-878CC92417B8}"/>
          </ac:spMkLst>
        </pc:spChg>
        <pc:spChg chg="add">
          <ac:chgData name="Laura Benítez" userId="S::lbenitez@seo.org::e2d09982-5f3c-4afb-b112-55ad4c40842f" providerId="AD" clId="Web-{A7EC2E00-A6FE-D67C-8A3E-79B8857607CA}" dt="2023-09-18T08:44:08.956" v="226"/>
          <ac:spMkLst>
            <pc:docMk/>
            <pc:sldMk cId="1678064790" sldId="470"/>
            <ac:spMk id="26" creationId="{C1DD1A8A-57D5-4A81-AD04-532B043C5611}"/>
          </ac:spMkLst>
        </pc:spChg>
        <pc:spChg chg="add">
          <ac:chgData name="Laura Benítez" userId="S::lbenitez@seo.org::e2d09982-5f3c-4afb-b112-55ad4c40842f" providerId="AD" clId="Web-{A7EC2E00-A6FE-D67C-8A3E-79B8857607CA}" dt="2023-09-18T08:44:08.956" v="226"/>
          <ac:spMkLst>
            <pc:docMk/>
            <pc:sldMk cId="1678064790" sldId="470"/>
            <ac:spMk id="28" creationId="{007891EC-4501-44ED-A8C8-B11B6DB767AB}"/>
          </ac:spMkLst>
        </pc:spChg>
        <pc:picChg chg="add del">
          <ac:chgData name="Laura Benítez" userId="S::lbenitez@seo.org::e2d09982-5f3c-4afb-b112-55ad4c40842f" providerId="AD" clId="Web-{A7EC2E00-A6FE-D67C-8A3E-79B8857607CA}" dt="2023-09-18T08:40:25.120" v="178"/>
          <ac:picMkLst>
            <pc:docMk/>
            <pc:sldMk cId="1678064790" sldId="470"/>
            <ac:picMk id="5" creationId="{0FEA22E4-2365-A977-81D8-EE7858CB7ED1}"/>
          </ac:picMkLst>
        </pc:picChg>
        <pc:picChg chg="add mod ord">
          <ac:chgData name="Laura Benítez" userId="S::lbenitez@seo.org::e2d09982-5f3c-4afb-b112-55ad4c40842f" providerId="AD" clId="Web-{A7EC2E00-A6FE-D67C-8A3E-79B8857607CA}" dt="2023-09-18T08:44:08.956" v="226"/>
          <ac:picMkLst>
            <pc:docMk/>
            <pc:sldMk cId="1678064790" sldId="470"/>
            <ac:picMk id="15" creationId="{09281B8B-AD9F-FDAA-FE02-8409FEBF253F}"/>
          </ac:picMkLst>
        </pc:picChg>
      </pc:sldChg>
      <pc:sldChg chg="addSp delSp modSp new mod setBg">
        <pc:chgData name="Laura Benítez" userId="S::lbenitez@seo.org::e2d09982-5f3c-4afb-b112-55ad4c40842f" providerId="AD" clId="Web-{A7EC2E00-A6FE-D67C-8A3E-79B8857607CA}" dt="2023-09-18T09:16:34.209" v="350"/>
        <pc:sldMkLst>
          <pc:docMk/>
          <pc:sldMk cId="208912102" sldId="471"/>
        </pc:sldMkLst>
        <pc:spChg chg="add del mod">
          <ac:chgData name="Laura Benítez" userId="S::lbenitez@seo.org::e2d09982-5f3c-4afb-b112-55ad4c40842f" providerId="AD" clId="Web-{A7EC2E00-A6FE-D67C-8A3E-79B8857607CA}" dt="2023-09-18T09:16:34.209" v="350"/>
          <ac:spMkLst>
            <pc:docMk/>
            <pc:sldMk cId="208912102" sldId="471"/>
            <ac:spMk id="2" creationId="{7C6447DE-8AD8-B0DE-315B-140968836676}"/>
          </ac:spMkLst>
        </pc:spChg>
        <pc:spChg chg="add del">
          <ac:chgData name="Laura Benítez" userId="S::lbenitez@seo.org::e2d09982-5f3c-4afb-b112-55ad4c40842f" providerId="AD" clId="Web-{A7EC2E00-A6FE-D67C-8A3E-79B8857607CA}" dt="2023-09-18T09:01:49.195" v="267"/>
          <ac:spMkLst>
            <pc:docMk/>
            <pc:sldMk cId="208912102" sldId="471"/>
            <ac:spMk id="3" creationId="{7658DB11-BB96-E2F8-EA22-630A029BDB12}"/>
          </ac:spMkLst>
        </pc:spChg>
        <pc:spChg chg="add del mod">
          <ac:chgData name="Laura Benítez" userId="S::lbenitez@seo.org::e2d09982-5f3c-4afb-b112-55ad4c40842f" providerId="AD" clId="Web-{A7EC2E00-A6FE-D67C-8A3E-79B8857607CA}" dt="2023-09-18T09:01:56.523" v="269"/>
          <ac:spMkLst>
            <pc:docMk/>
            <pc:sldMk cId="208912102" sldId="471"/>
            <ac:spMk id="6" creationId="{F9130BB0-0B12-8929-D254-DE053AEF2203}"/>
          </ac:spMkLst>
        </pc:spChg>
        <pc:spChg chg="add del">
          <ac:chgData name="Laura Benítez" userId="S::lbenitez@seo.org::e2d09982-5f3c-4afb-b112-55ad4c40842f" providerId="AD" clId="Web-{A7EC2E00-A6FE-D67C-8A3E-79B8857607CA}" dt="2023-09-18T09:01:02.521" v="262"/>
          <ac:spMkLst>
            <pc:docMk/>
            <pc:sldMk cId="208912102" sldId="471"/>
            <ac:spMk id="9" creationId="{0671A8AE-40A1-4631-A6B8-581AFF065482}"/>
          </ac:spMkLst>
        </pc:spChg>
        <pc:spChg chg="add del">
          <ac:chgData name="Laura Benítez" userId="S::lbenitez@seo.org::e2d09982-5f3c-4afb-b112-55ad4c40842f" providerId="AD" clId="Web-{A7EC2E00-A6FE-D67C-8A3E-79B8857607CA}" dt="2023-09-18T09:01:02.521" v="262"/>
          <ac:spMkLst>
            <pc:docMk/>
            <pc:sldMk cId="208912102" sldId="471"/>
            <ac:spMk id="11" creationId="{AB58EF07-17C2-48CF-ABB0-EEF1F17CB8F0}"/>
          </ac:spMkLst>
        </pc:spChg>
        <pc:spChg chg="add del">
          <ac:chgData name="Laura Benítez" userId="S::lbenitez@seo.org::e2d09982-5f3c-4afb-b112-55ad4c40842f" providerId="AD" clId="Web-{A7EC2E00-A6FE-D67C-8A3E-79B8857607CA}" dt="2023-09-18T09:01:02.521" v="262"/>
          <ac:spMkLst>
            <pc:docMk/>
            <pc:sldMk cId="208912102" sldId="471"/>
            <ac:spMk id="13" creationId="{AF2F604E-43BE-4DC3-B983-E071523364F8}"/>
          </ac:spMkLst>
        </pc:spChg>
        <pc:spChg chg="add del">
          <ac:chgData name="Laura Benítez" userId="S::lbenitez@seo.org::e2d09982-5f3c-4afb-b112-55ad4c40842f" providerId="AD" clId="Web-{A7EC2E00-A6FE-D67C-8A3E-79B8857607CA}" dt="2023-09-18T09:01:02.521" v="262"/>
          <ac:spMkLst>
            <pc:docMk/>
            <pc:sldMk cId="208912102" sldId="471"/>
            <ac:spMk id="15" creationId="{08C9B587-E65E-4B52-B37C-ABEBB6E87928}"/>
          </ac:spMkLst>
        </pc:spChg>
        <pc:spChg chg="add del">
          <ac:chgData name="Laura Benítez" userId="S::lbenitez@seo.org::e2d09982-5f3c-4afb-b112-55ad4c40842f" providerId="AD" clId="Web-{A7EC2E00-A6FE-D67C-8A3E-79B8857607CA}" dt="2023-09-18T09:01:49.179" v="266"/>
          <ac:spMkLst>
            <pc:docMk/>
            <pc:sldMk cId="208912102" sldId="471"/>
            <ac:spMk id="19" creationId="{6F828D28-8E09-41CC-8229-3070B5467A96}"/>
          </ac:spMkLst>
        </pc:spChg>
        <pc:spChg chg="add del">
          <ac:chgData name="Laura Benítez" userId="S::lbenitez@seo.org::e2d09982-5f3c-4afb-b112-55ad4c40842f" providerId="AD" clId="Web-{A7EC2E00-A6FE-D67C-8A3E-79B8857607CA}" dt="2023-09-18T09:01:49.179" v="266"/>
          <ac:spMkLst>
            <pc:docMk/>
            <pc:sldMk cId="208912102" sldId="471"/>
            <ac:spMk id="21" creationId="{D5B012D8-7F27-4758-9AC6-C889B154BD73}"/>
          </ac:spMkLst>
        </pc:spChg>
        <pc:spChg chg="add del">
          <ac:chgData name="Laura Benítez" userId="S::lbenitez@seo.org::e2d09982-5f3c-4afb-b112-55ad4c40842f" providerId="AD" clId="Web-{A7EC2E00-A6FE-D67C-8A3E-79B8857607CA}" dt="2023-09-18T09:01:49.179" v="266"/>
          <ac:spMkLst>
            <pc:docMk/>
            <pc:sldMk cId="208912102" sldId="471"/>
            <ac:spMk id="22" creationId="{4063B759-00FC-46D1-9898-8E8625268FAF}"/>
          </ac:spMkLst>
        </pc:spChg>
        <pc:spChg chg="add del">
          <ac:chgData name="Laura Benítez" userId="S::lbenitez@seo.org::e2d09982-5f3c-4afb-b112-55ad4c40842f" providerId="AD" clId="Web-{A7EC2E00-A6FE-D67C-8A3E-79B8857607CA}" dt="2023-09-18T09:12:51.326" v="331"/>
          <ac:spMkLst>
            <pc:docMk/>
            <pc:sldMk cId="208912102" sldId="471"/>
            <ac:spMk id="29" creationId="{E2CFBC99-FB8F-41F7-A81D-A5288D688D79}"/>
          </ac:spMkLst>
        </pc:spChg>
        <pc:spChg chg="add del">
          <ac:chgData name="Laura Benítez" userId="S::lbenitez@seo.org::e2d09982-5f3c-4afb-b112-55ad4c40842f" providerId="AD" clId="Web-{A7EC2E00-A6FE-D67C-8A3E-79B8857607CA}" dt="2023-09-18T09:12:51.326" v="331"/>
          <ac:spMkLst>
            <pc:docMk/>
            <pc:sldMk cId="208912102" sldId="471"/>
            <ac:spMk id="31" creationId="{A435A76B-D478-4F38-9D76-040E49ADC674}"/>
          </ac:spMkLst>
        </pc:spChg>
        <pc:spChg chg="add">
          <ac:chgData name="Laura Benítez" userId="S::lbenitez@seo.org::e2d09982-5f3c-4afb-b112-55ad4c40842f" providerId="AD" clId="Web-{A7EC2E00-A6FE-D67C-8A3E-79B8857607CA}" dt="2023-09-18T09:12:51.326" v="331"/>
          <ac:spMkLst>
            <pc:docMk/>
            <pc:sldMk cId="208912102" sldId="471"/>
            <ac:spMk id="36" creationId="{06DA9DF9-31F7-4056-B42E-878CC92417B8}"/>
          </ac:spMkLst>
        </pc:spChg>
        <pc:picChg chg="add del">
          <ac:chgData name="Laura Benítez" userId="S::lbenitez@seo.org::e2d09982-5f3c-4afb-b112-55ad4c40842f" providerId="AD" clId="Web-{A7EC2E00-A6FE-D67C-8A3E-79B8857607CA}" dt="2023-09-18T09:01:02.521" v="262"/>
          <ac:picMkLst>
            <pc:docMk/>
            <pc:sldMk cId="208912102" sldId="471"/>
            <ac:picMk id="5" creationId="{D7EA6DB2-5A0B-BC12-2BE1-42D715AF3CA5}"/>
          </ac:picMkLst>
        </pc:picChg>
        <pc:picChg chg="add del">
          <ac:chgData name="Laura Benítez" userId="S::lbenitez@seo.org::e2d09982-5f3c-4afb-b112-55ad4c40842f" providerId="AD" clId="Web-{A7EC2E00-A6FE-D67C-8A3E-79B8857607CA}" dt="2023-09-18T09:01:32.038" v="264"/>
          <ac:picMkLst>
            <pc:docMk/>
            <pc:sldMk cId="208912102" sldId="471"/>
            <ac:picMk id="17" creationId="{0019DA96-9C58-DA53-1840-4B1AE9CB7185}"/>
          </ac:picMkLst>
        </pc:picChg>
        <pc:picChg chg="add del">
          <ac:chgData name="Laura Benítez" userId="S::lbenitez@seo.org::e2d09982-5f3c-4afb-b112-55ad4c40842f" providerId="AD" clId="Web-{A7EC2E00-A6FE-D67C-8A3E-79B8857607CA}" dt="2023-09-18T09:01:49.179" v="266"/>
          <ac:picMkLst>
            <pc:docMk/>
            <pc:sldMk cId="208912102" sldId="471"/>
            <ac:picMk id="20" creationId="{05A7ABA0-1D9F-6F69-15F8-727C8D4C9270}"/>
          </ac:picMkLst>
        </pc:picChg>
        <pc:picChg chg="add mod ord">
          <ac:chgData name="Laura Benítez" userId="S::lbenitez@seo.org::e2d09982-5f3c-4afb-b112-55ad4c40842f" providerId="AD" clId="Web-{A7EC2E00-A6FE-D67C-8A3E-79B8857607CA}" dt="2023-09-18T09:12:51.326" v="331"/>
          <ac:picMkLst>
            <pc:docMk/>
            <pc:sldMk cId="208912102" sldId="471"/>
            <ac:picMk id="24" creationId="{0019DA96-9C58-DA53-1840-4B1AE9CB7185}"/>
          </ac:picMkLst>
        </pc:picChg>
      </pc:sldChg>
      <pc:sldChg chg="addSp delSp modSp new mod setBg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971659674" sldId="472"/>
        </pc:sldMkLst>
        <pc:spChg chg="del">
          <ac:chgData name="Laura Benítez" userId="S::lbenitez@seo.org::e2d09982-5f3c-4afb-b112-55ad4c40842f" providerId="AD" clId="Web-{A7EC2E00-A6FE-D67C-8A3E-79B8857607CA}" dt="2023-09-18T09:04:26.341" v="279"/>
          <ac:spMkLst>
            <pc:docMk/>
            <pc:sldMk cId="1971659674" sldId="472"/>
            <ac:spMk id="2" creationId="{BB195895-A903-6DB1-84A9-41DAAB7F3BA6}"/>
          </ac:spMkLst>
        </pc:spChg>
        <pc:spChg chg="del">
          <ac:chgData name="Laura Benítez" userId="S::lbenitez@seo.org::e2d09982-5f3c-4afb-b112-55ad4c40842f" providerId="AD" clId="Web-{A7EC2E00-A6FE-D67C-8A3E-79B8857607CA}" dt="2023-09-18T09:04:26.341" v="279"/>
          <ac:spMkLst>
            <pc:docMk/>
            <pc:sldMk cId="1971659674" sldId="472"/>
            <ac:spMk id="3" creationId="{AAAAA6D9-CE68-8D7F-1ED5-B10DAE79503B}"/>
          </ac:spMkLst>
        </pc:spChg>
        <pc:spChg chg="add">
          <ac:chgData name="Laura Benítez" userId="S::lbenitez@seo.org::e2d09982-5f3c-4afb-b112-55ad4c40842f" providerId="AD" clId="Web-{A7EC2E00-A6FE-D67C-8A3E-79B8857607CA}" dt="2023-09-18T09:04:57.357" v="281"/>
          <ac:spMkLst>
            <pc:docMk/>
            <pc:sldMk cId="1971659674" sldId="472"/>
            <ac:spMk id="6" creationId="{CF5FEDED-8D67-B05D-EBE8-35BCFE49F401}"/>
          </ac:spMkLst>
        </pc:spChg>
        <pc:spChg chg="add del">
          <ac:chgData name="Laura Benítez" userId="S::lbenitez@seo.org::e2d09982-5f3c-4afb-b112-55ad4c40842f" providerId="AD" clId="Web-{A7EC2E00-A6FE-D67C-8A3E-79B8857607CA}" dt="2023-09-18T09:04:47.326" v="280"/>
          <ac:spMkLst>
            <pc:docMk/>
            <pc:sldMk cId="1971659674" sldId="472"/>
            <ac:spMk id="10" creationId="{11B2B030-4738-4359-9E46-144B7C8BFF8B}"/>
          </ac:spMkLst>
        </pc:spChg>
        <pc:spChg chg="add del">
          <ac:chgData name="Laura Benítez" userId="S::lbenitez@seo.org::e2d09982-5f3c-4afb-b112-55ad4c40842f" providerId="AD" clId="Web-{A7EC2E00-A6FE-D67C-8A3E-79B8857607CA}" dt="2023-09-18T09:04:47.326" v="280"/>
          <ac:spMkLst>
            <pc:docMk/>
            <pc:sldMk cId="1971659674" sldId="472"/>
            <ac:spMk id="12" creationId="{E722B2DD-E14D-4972-9D98-5D6E61B1B2D2}"/>
          </ac:spMkLst>
        </pc:spChg>
        <pc:spChg chg="add">
          <ac:chgData name="Laura Benítez" userId="S::lbenitez@seo.org::e2d09982-5f3c-4afb-b112-55ad4c40842f" providerId="AD" clId="Web-{A7EC2E00-A6FE-D67C-8A3E-79B8857607CA}" dt="2023-09-18T09:04:47.326" v="280"/>
          <ac:spMkLst>
            <pc:docMk/>
            <pc:sldMk cId="1971659674" sldId="472"/>
            <ac:spMk id="17" creationId="{11B2B030-4738-4359-9E46-144B7C8BFF8B}"/>
          </ac:spMkLst>
        </pc:spChg>
        <pc:spChg chg="add">
          <ac:chgData name="Laura Benítez" userId="S::lbenitez@seo.org::e2d09982-5f3c-4afb-b112-55ad4c40842f" providerId="AD" clId="Web-{A7EC2E00-A6FE-D67C-8A3E-79B8857607CA}" dt="2023-09-18T09:04:47.326" v="280"/>
          <ac:spMkLst>
            <pc:docMk/>
            <pc:sldMk cId="1971659674" sldId="472"/>
            <ac:spMk id="19" creationId="{E722B2DD-E14D-4972-9D98-5D6E61B1B2D2}"/>
          </ac:spMkLst>
        </pc:spChg>
        <pc:picChg chg="add mod modCrop">
          <ac:chgData name="Laura Benítez" userId="S::lbenitez@seo.org::e2d09982-5f3c-4afb-b112-55ad4c40842f" providerId="AD" clId="Web-{A7EC2E00-A6FE-D67C-8A3E-79B8857607CA}" dt="2023-09-18T09:04:47.326" v="280"/>
          <ac:picMkLst>
            <pc:docMk/>
            <pc:sldMk cId="1971659674" sldId="472"/>
            <ac:picMk id="5" creationId="{909F7726-26F9-DCED-94F4-561AEFEC9061}"/>
          </ac:picMkLst>
        </pc:picChg>
      </pc:sldChg>
      <pc:sldChg chg="addSp delSp modSp new mod setBg addAnim">
        <pc:chgData name="Laura Benítez" userId="S::lbenitez@seo.org::e2d09982-5f3c-4afb-b112-55ad4c40842f" providerId="AD" clId="Web-{A7EC2E00-A6FE-D67C-8A3E-79B8857607CA}" dt="2023-09-18T09:16:18.115" v="349"/>
        <pc:sldMkLst>
          <pc:docMk/>
          <pc:sldMk cId="2994415620" sldId="473"/>
        </pc:sldMkLst>
        <pc:spChg chg="mod ord">
          <ac:chgData name="Laura Benítez" userId="S::lbenitez@seo.org::e2d09982-5f3c-4afb-b112-55ad4c40842f" providerId="AD" clId="Web-{A7EC2E00-A6FE-D67C-8A3E-79B8857607CA}" dt="2023-09-18T09:16:18.115" v="348"/>
          <ac:spMkLst>
            <pc:docMk/>
            <pc:sldMk cId="2994415620" sldId="473"/>
            <ac:spMk id="2" creationId="{35D49138-F93B-0CD5-9AD8-B407151F4403}"/>
          </ac:spMkLst>
        </pc:spChg>
        <pc:spChg chg="add del">
          <ac:chgData name="Laura Benítez" userId="S::lbenitez@seo.org::e2d09982-5f3c-4afb-b112-55ad4c40842f" providerId="AD" clId="Web-{A7EC2E00-A6FE-D67C-8A3E-79B8857607CA}" dt="2023-09-18T09:14:49.455" v="337"/>
          <ac:spMkLst>
            <pc:docMk/>
            <pc:sldMk cId="2994415620" sldId="473"/>
            <ac:spMk id="3" creationId="{3F54C5DF-D10E-521C-BB5C-2502BD4350F1}"/>
          </ac:spMkLst>
        </pc:spChg>
        <pc:spChg chg="add del">
          <ac:chgData name="Laura Benítez" userId="S::lbenitez@seo.org::e2d09982-5f3c-4afb-b112-55ad4c40842f" providerId="AD" clId="Web-{A7EC2E00-A6FE-D67C-8A3E-79B8857607CA}" dt="2023-09-18T09:14:09.720" v="334"/>
          <ac:spMkLst>
            <pc:docMk/>
            <pc:sldMk cId="2994415620" sldId="473"/>
            <ac:spMk id="9" creationId="{922E0291-99C8-40F9-ADAB-32589A3B57AA}"/>
          </ac:spMkLst>
        </pc:spChg>
        <pc:spChg chg="add del">
          <ac:chgData name="Laura Benítez" userId="S::lbenitez@seo.org::e2d09982-5f3c-4afb-b112-55ad4c40842f" providerId="AD" clId="Web-{A7EC2E00-A6FE-D67C-8A3E-79B8857607CA}" dt="2023-09-18T09:14:09.720" v="334"/>
          <ac:spMkLst>
            <pc:docMk/>
            <pc:sldMk cId="2994415620" sldId="473"/>
            <ac:spMk id="11" creationId="{095830D2-F2AE-4DD8-B586-89B0977916FF}"/>
          </ac:spMkLst>
        </pc:spChg>
        <pc:spChg chg="add del">
          <ac:chgData name="Laura Benítez" userId="S::lbenitez@seo.org::e2d09982-5f3c-4afb-b112-55ad4c40842f" providerId="AD" clId="Web-{A7EC2E00-A6FE-D67C-8A3E-79B8857607CA}" dt="2023-09-18T09:14:09.720" v="334"/>
          <ac:spMkLst>
            <pc:docMk/>
            <pc:sldMk cId="2994415620" sldId="473"/>
            <ac:spMk id="13" creationId="{7A8F735B-89DD-459E-BB4B-B9E1603DE41D}"/>
          </ac:spMkLst>
        </pc:spChg>
        <pc:spChg chg="add del">
          <ac:chgData name="Laura Benítez" userId="S::lbenitez@seo.org::e2d09982-5f3c-4afb-b112-55ad4c40842f" providerId="AD" clId="Web-{A7EC2E00-A6FE-D67C-8A3E-79B8857607CA}" dt="2023-09-18T09:14:49.440" v="336"/>
          <ac:spMkLst>
            <pc:docMk/>
            <pc:sldMk cId="2994415620" sldId="473"/>
            <ac:spMk id="15" creationId="{7B1AB9FE-36F5-4FD1-9850-DB5C5AD4828F}"/>
          </ac:spMkLst>
        </pc:spChg>
        <pc:spChg chg="add del">
          <ac:chgData name="Laura Benítez" userId="S::lbenitez@seo.org::e2d09982-5f3c-4afb-b112-55ad4c40842f" providerId="AD" clId="Web-{A7EC2E00-A6FE-D67C-8A3E-79B8857607CA}" dt="2023-09-18T09:14:49.440" v="336"/>
          <ac:spMkLst>
            <pc:docMk/>
            <pc:sldMk cId="2994415620" sldId="473"/>
            <ac:spMk id="16" creationId="{F489C2E0-4895-4B72-85EA-7EE9FAFFDC7E}"/>
          </ac:spMkLst>
        </pc:spChg>
        <pc:spChg chg="add del">
          <ac:chgData name="Laura Benítez" userId="S::lbenitez@seo.org::e2d09982-5f3c-4afb-b112-55ad4c40842f" providerId="AD" clId="Web-{A7EC2E00-A6FE-D67C-8A3E-79B8857607CA}" dt="2023-09-18T09:15:52.098" v="344"/>
          <ac:spMkLst>
            <pc:docMk/>
            <pc:sldMk cId="2994415620" sldId="473"/>
            <ac:spMk id="19" creationId="{AFD5167C-AF48-26F0-7A9F-3F7643374872}"/>
          </ac:spMkLst>
        </pc:spChg>
        <pc:spChg chg="add del">
          <ac:chgData name="Laura Benítez" userId="S::lbenitez@seo.org::e2d09982-5f3c-4afb-b112-55ad4c40842f" providerId="AD" clId="Web-{A7EC2E00-A6FE-D67C-8A3E-79B8857607CA}" dt="2023-09-18T09:15:52.098" v="344"/>
          <ac:spMkLst>
            <pc:docMk/>
            <pc:sldMk cId="2994415620" sldId="473"/>
            <ac:spMk id="21" creationId="{87B30A01-FCA8-86A5-A840-C32A3BE2EDD6}"/>
          </ac:spMkLst>
        </pc:spChg>
        <pc:spChg chg="add del">
          <ac:chgData name="Laura Benítez" userId="S::lbenitez@seo.org::e2d09982-5f3c-4afb-b112-55ad4c40842f" providerId="AD" clId="Web-{A7EC2E00-A6FE-D67C-8A3E-79B8857607CA}" dt="2023-09-18T09:15:52.098" v="344"/>
          <ac:spMkLst>
            <pc:docMk/>
            <pc:sldMk cId="2994415620" sldId="473"/>
            <ac:spMk id="22" creationId="{4D60F200-5EB0-B223-2439-C96C67F0FEE1}"/>
          </ac:spMkLst>
        </pc:spChg>
        <pc:spChg chg="add del">
          <ac:chgData name="Laura Benítez" userId="S::lbenitez@seo.org::e2d09982-5f3c-4afb-b112-55ad4c40842f" providerId="AD" clId="Web-{A7EC2E00-A6FE-D67C-8A3E-79B8857607CA}" dt="2023-09-18T09:15:52.098" v="344"/>
          <ac:spMkLst>
            <pc:docMk/>
            <pc:sldMk cId="2994415620" sldId="473"/>
            <ac:spMk id="23" creationId="{74067CD3-146F-6228-E362-39AA720C25F7}"/>
          </ac:spMkLst>
        </pc:spChg>
        <pc:spChg chg="add del">
          <ac:chgData name="Laura Benítez" userId="S::lbenitez@seo.org::e2d09982-5f3c-4afb-b112-55ad4c40842f" providerId="AD" clId="Web-{A7EC2E00-A6FE-D67C-8A3E-79B8857607CA}" dt="2023-09-18T09:15:52.098" v="344"/>
          <ac:spMkLst>
            <pc:docMk/>
            <pc:sldMk cId="2994415620" sldId="473"/>
            <ac:spMk id="24" creationId="{271C7E5C-A0F8-E9FA-56DB-31A257FD4EDB}"/>
          </ac:spMkLst>
        </pc:spChg>
        <pc:spChg chg="add del">
          <ac:chgData name="Laura Benítez" userId="S::lbenitez@seo.org::e2d09982-5f3c-4afb-b112-55ad4c40842f" providerId="AD" clId="Web-{A7EC2E00-A6FE-D67C-8A3E-79B8857607CA}" dt="2023-09-18T09:15:52.098" v="344"/>
          <ac:spMkLst>
            <pc:docMk/>
            <pc:sldMk cId="2994415620" sldId="473"/>
            <ac:spMk id="25" creationId="{33F70A3C-4474-2A39-470C-FD55A8837503}"/>
          </ac:spMkLst>
        </pc:spChg>
        <pc:spChg chg="add del">
          <ac:chgData name="Laura Benítez" userId="S::lbenitez@seo.org::e2d09982-5f3c-4afb-b112-55ad4c40842f" providerId="AD" clId="Web-{A7EC2E00-A6FE-D67C-8A3E-79B8857607CA}" dt="2023-09-18T09:15:52.098" v="344"/>
          <ac:spMkLst>
            <pc:docMk/>
            <pc:sldMk cId="2994415620" sldId="473"/>
            <ac:spMk id="26" creationId="{BAC3F7D4-9613-0E1F-901C-98FE831DEBC0}"/>
          </ac:spMkLst>
        </pc:spChg>
        <pc:spChg chg="add del">
          <ac:chgData name="Laura Benítez" userId="S::lbenitez@seo.org::e2d09982-5f3c-4afb-b112-55ad4c40842f" providerId="AD" clId="Web-{A7EC2E00-A6FE-D67C-8A3E-79B8857607CA}" dt="2023-09-18T09:16:18.115" v="348"/>
          <ac:spMkLst>
            <pc:docMk/>
            <pc:sldMk cId="2994415620" sldId="473"/>
            <ac:spMk id="32" creationId="{42AE77C8-8636-492A-ABA7-1B8730025A08}"/>
          </ac:spMkLst>
        </pc:spChg>
        <pc:spChg chg="add del">
          <ac:chgData name="Laura Benítez" userId="S::lbenitez@seo.org::e2d09982-5f3c-4afb-b112-55ad4c40842f" providerId="AD" clId="Web-{A7EC2E00-A6FE-D67C-8A3E-79B8857607CA}" dt="2023-09-18T09:16:18.115" v="348"/>
          <ac:spMkLst>
            <pc:docMk/>
            <pc:sldMk cId="2994415620" sldId="473"/>
            <ac:spMk id="34" creationId="{095830D2-F2AE-4DD8-B586-89B0977916FF}"/>
          </ac:spMkLst>
        </pc:spChg>
        <pc:spChg chg="add">
          <ac:chgData name="Laura Benítez" userId="S::lbenitez@seo.org::e2d09982-5f3c-4afb-b112-55ad4c40842f" providerId="AD" clId="Web-{A7EC2E00-A6FE-D67C-8A3E-79B8857607CA}" dt="2023-09-18T09:16:18.115" v="348"/>
          <ac:spMkLst>
            <pc:docMk/>
            <pc:sldMk cId="2994415620" sldId="473"/>
            <ac:spMk id="39" creationId="{C1DD1A8A-57D5-4A81-AD04-532B043C5611}"/>
          </ac:spMkLst>
        </pc:spChg>
        <pc:spChg chg="add">
          <ac:chgData name="Laura Benítez" userId="S::lbenitez@seo.org::e2d09982-5f3c-4afb-b112-55ad4c40842f" providerId="AD" clId="Web-{A7EC2E00-A6FE-D67C-8A3E-79B8857607CA}" dt="2023-09-18T09:16:18.115" v="348"/>
          <ac:spMkLst>
            <pc:docMk/>
            <pc:sldMk cId="2994415620" sldId="473"/>
            <ac:spMk id="41" creationId="{007891EC-4501-44ED-A8C8-B11B6DB767AB}"/>
          </ac:spMkLst>
        </pc:spChg>
        <pc:picChg chg="add mod">
          <ac:chgData name="Laura Benítez" userId="S::lbenitez@seo.org::e2d09982-5f3c-4afb-b112-55ad4c40842f" providerId="AD" clId="Web-{A7EC2E00-A6FE-D67C-8A3E-79B8857607CA}" dt="2023-09-18T09:16:18.115" v="348"/>
          <ac:picMkLst>
            <pc:docMk/>
            <pc:sldMk cId="2994415620" sldId="473"/>
            <ac:picMk id="4" creationId="{C1AE9DA4-6CE7-3DE6-2944-58517AC3A768}"/>
          </ac:picMkLst>
        </pc:picChg>
        <pc:picChg chg="add del">
          <ac:chgData name="Laura Benítez" userId="S::lbenitez@seo.org::e2d09982-5f3c-4afb-b112-55ad4c40842f" providerId="AD" clId="Web-{A7EC2E00-A6FE-D67C-8A3E-79B8857607CA}" dt="2023-09-18T09:14:09.720" v="334"/>
          <ac:picMkLst>
            <pc:docMk/>
            <pc:sldMk cId="2994415620" sldId="473"/>
            <ac:picMk id="5" creationId="{3D06BF7F-1FA0-89C9-0826-4D7FFD249C87}"/>
          </ac:picMkLst>
        </pc:picChg>
        <pc:picChg chg="add del">
          <ac:chgData name="Laura Benítez" userId="S::lbenitez@seo.org::e2d09982-5f3c-4afb-b112-55ad4c40842f" providerId="AD" clId="Web-{A7EC2E00-A6FE-D67C-8A3E-79B8857607CA}" dt="2023-09-18T09:14:49.440" v="336"/>
          <ac:picMkLst>
            <pc:docMk/>
            <pc:sldMk cId="2994415620" sldId="473"/>
            <ac:picMk id="17" creationId="{A02341E3-B57F-605B-9EEC-A606C64FC63B}"/>
          </ac:picMkLst>
        </pc:picChg>
        <pc:picChg chg="add del mod">
          <ac:chgData name="Laura Benítez" userId="S::lbenitez@seo.org::e2d09982-5f3c-4afb-b112-55ad4c40842f" providerId="AD" clId="Web-{A7EC2E00-A6FE-D67C-8A3E-79B8857607CA}" dt="2023-09-18T09:15:24.488" v="340"/>
          <ac:picMkLst>
            <pc:docMk/>
            <pc:sldMk cId="2994415620" sldId="473"/>
            <ac:picMk id="20" creationId="{87FD95E8-B308-326F-E430-35D93D467237}"/>
          </ac:picMkLst>
        </pc:picChg>
        <pc:picChg chg="add del">
          <ac:chgData name="Laura Benítez" userId="S::lbenitez@seo.org::e2d09982-5f3c-4afb-b112-55ad4c40842f" providerId="AD" clId="Web-{A7EC2E00-A6FE-D67C-8A3E-79B8857607CA}" dt="2023-09-18T09:15:52.067" v="343"/>
          <ac:picMkLst>
            <pc:docMk/>
            <pc:sldMk cId="2994415620" sldId="473"/>
            <ac:picMk id="28" creationId="{A6FF0451-B010-7E59-77E4-544FBDA5F638}"/>
          </ac:picMkLst>
        </pc:picChg>
        <pc:picChg chg="add del">
          <ac:chgData name="Laura Benítez" userId="S::lbenitez@seo.org::e2d09982-5f3c-4afb-b112-55ad4c40842f" providerId="AD" clId="Web-{A7EC2E00-A6FE-D67C-8A3E-79B8857607CA}" dt="2023-09-18T09:15:56.395" v="345"/>
          <ac:picMkLst>
            <pc:docMk/>
            <pc:sldMk cId="2994415620" sldId="473"/>
            <ac:picMk id="30" creationId="{6D711654-C417-9884-0D6A-7855DE1580C1}"/>
          </ac:picMkLst>
        </pc:picChg>
      </pc:sldChg>
      <pc:sldChg chg="addSp delSp modSp new mod ord setBg addAnim">
        <pc:chgData name="Laura Benítez" userId="S::lbenitez@seo.org::e2d09982-5f3c-4afb-b112-55ad4c40842f" providerId="AD" clId="Web-{A7EC2E00-A6FE-D67C-8A3E-79B8857607CA}" dt="2023-09-18T09:20:10.248" v="372" actId="20577"/>
        <pc:sldMkLst>
          <pc:docMk/>
          <pc:sldMk cId="3873278835" sldId="474"/>
        </pc:sldMkLst>
        <pc:spChg chg="mod ord">
          <ac:chgData name="Laura Benítez" userId="S::lbenitez@seo.org::e2d09982-5f3c-4afb-b112-55ad4c40842f" providerId="AD" clId="Web-{A7EC2E00-A6FE-D67C-8A3E-79B8857607CA}" dt="2023-09-18T09:20:10.248" v="372" actId="20577"/>
          <ac:spMkLst>
            <pc:docMk/>
            <pc:sldMk cId="3873278835" sldId="474"/>
            <ac:spMk id="2" creationId="{DD3249CD-5551-8799-CC47-B18B4F8EACCD}"/>
          </ac:spMkLst>
        </pc:spChg>
        <pc:spChg chg="del">
          <ac:chgData name="Laura Benítez" userId="S::lbenitez@seo.org::e2d09982-5f3c-4afb-b112-55ad4c40842f" providerId="AD" clId="Web-{A7EC2E00-A6FE-D67C-8A3E-79B8857607CA}" dt="2023-09-18T09:08:15.114" v="304"/>
          <ac:spMkLst>
            <pc:docMk/>
            <pc:sldMk cId="3873278835" sldId="474"/>
            <ac:spMk id="3" creationId="{0C97ACB1-2B11-A4D9-799E-C594AC2E50D3}"/>
          </ac:spMkLst>
        </pc:spChg>
        <pc:spChg chg="add del mod">
          <ac:chgData name="Laura Benítez" userId="S::lbenitez@seo.org::e2d09982-5f3c-4afb-b112-55ad4c40842f" providerId="AD" clId="Web-{A7EC2E00-A6FE-D67C-8A3E-79B8857607CA}" dt="2023-09-18T09:08:44.334" v="311"/>
          <ac:spMkLst>
            <pc:docMk/>
            <pc:sldMk cId="3873278835" sldId="474"/>
            <ac:spMk id="12" creationId="{FA8F70D2-0CEE-DD5C-02FB-3CBC1EA7E5B7}"/>
          </ac:spMkLst>
        </pc:spChg>
        <pc:spChg chg="add del mod">
          <ac:chgData name="Laura Benítez" userId="S::lbenitez@seo.org::e2d09982-5f3c-4afb-b112-55ad4c40842f" providerId="AD" clId="Web-{A7EC2E00-A6FE-D67C-8A3E-79B8857607CA}" dt="2023-09-18T09:09:25.148" v="314"/>
          <ac:spMkLst>
            <pc:docMk/>
            <pc:sldMk cId="3873278835" sldId="474"/>
            <ac:spMk id="21" creationId="{195595A4-3618-6004-5E90-5EF443C469E4}"/>
          </ac:spMkLst>
        </pc:spChg>
        <pc:spChg chg="add del">
          <ac:chgData name="Laura Benítez" userId="S::lbenitez@seo.org::e2d09982-5f3c-4afb-b112-55ad4c40842f" providerId="AD" clId="Web-{A7EC2E00-A6FE-D67C-8A3E-79B8857607CA}" dt="2023-09-18T09:09:47.633" v="316"/>
          <ac:spMkLst>
            <pc:docMk/>
            <pc:sldMk cId="3873278835" sldId="474"/>
            <ac:spMk id="26" creationId="{0A12EC94-EA6E-99D5-73B5-0D73FBE0D1D9}"/>
          </ac:spMkLst>
        </pc:spChg>
        <pc:spChg chg="add del">
          <ac:chgData name="Laura Benítez" userId="S::lbenitez@seo.org::e2d09982-5f3c-4afb-b112-55ad4c40842f" providerId="AD" clId="Web-{A7EC2E00-A6FE-D67C-8A3E-79B8857607CA}" dt="2023-09-18T09:10:00.149" v="317"/>
          <ac:spMkLst>
            <pc:docMk/>
            <pc:sldMk cId="3873278835" sldId="474"/>
            <ac:spMk id="29" creationId="{1CDD8E39-EA14-4679-9655-1BFF5A7B63EE}"/>
          </ac:spMkLst>
        </pc:spChg>
        <pc:spChg chg="add del">
          <ac:chgData name="Laura Benítez" userId="S::lbenitez@seo.org::e2d09982-5f3c-4afb-b112-55ad4c40842f" providerId="AD" clId="Web-{A7EC2E00-A6FE-D67C-8A3E-79B8857607CA}" dt="2023-09-18T09:19:31.824" v="367"/>
          <ac:spMkLst>
            <pc:docMk/>
            <pc:sldMk cId="3873278835" sldId="474"/>
            <ac:spMk id="34" creationId="{06DA9DF9-31F7-4056-B42E-878CC92417B8}"/>
          </ac:spMkLst>
        </pc:spChg>
        <pc:spChg chg="add">
          <ac:chgData name="Laura Benítez" userId="S::lbenitez@seo.org::e2d09982-5f3c-4afb-b112-55ad4c40842f" providerId="AD" clId="Web-{A7EC2E00-A6FE-D67C-8A3E-79B8857607CA}" dt="2023-09-18T09:19:31.824" v="367"/>
          <ac:spMkLst>
            <pc:docMk/>
            <pc:sldMk cId="3873278835" sldId="474"/>
            <ac:spMk id="39" creationId="{6F828D28-8E09-41CC-8229-3070B5467A96}"/>
          </ac:spMkLst>
        </pc:spChg>
        <pc:spChg chg="add">
          <ac:chgData name="Laura Benítez" userId="S::lbenitez@seo.org::e2d09982-5f3c-4afb-b112-55ad4c40842f" providerId="AD" clId="Web-{A7EC2E00-A6FE-D67C-8A3E-79B8857607CA}" dt="2023-09-18T09:19:31.824" v="367"/>
          <ac:spMkLst>
            <pc:docMk/>
            <pc:sldMk cId="3873278835" sldId="474"/>
            <ac:spMk id="41" creationId="{D5B012D8-7F27-4758-9AC6-C889B154BD73}"/>
          </ac:spMkLst>
        </pc:spChg>
        <pc:spChg chg="add">
          <ac:chgData name="Laura Benítez" userId="S::lbenitez@seo.org::e2d09982-5f3c-4afb-b112-55ad4c40842f" providerId="AD" clId="Web-{A7EC2E00-A6FE-D67C-8A3E-79B8857607CA}" dt="2023-09-18T09:19:31.824" v="367"/>
          <ac:spMkLst>
            <pc:docMk/>
            <pc:sldMk cId="3873278835" sldId="474"/>
            <ac:spMk id="43" creationId="{4063B759-00FC-46D1-9898-8E8625268FAF}"/>
          </ac:spMkLst>
        </pc:spChg>
        <pc:graphicFrameChg chg="add del mod ord modGraphic">
          <ac:chgData name="Laura Benítez" userId="S::lbenitez@seo.org::e2d09982-5f3c-4afb-b112-55ad4c40842f" providerId="AD" clId="Web-{A7EC2E00-A6FE-D67C-8A3E-79B8857607CA}" dt="2023-09-18T09:08:57.319" v="313"/>
          <ac:graphicFrameMkLst>
            <pc:docMk/>
            <pc:sldMk cId="3873278835" sldId="474"/>
            <ac:graphicFrameMk id="4" creationId="{3BBF6A67-75EF-4B4F-84DA-6994FDD9AA21}"/>
          </ac:graphicFrameMkLst>
        </pc:graphicFrameChg>
        <pc:picChg chg="add del mod">
          <ac:chgData name="Laura Benítez" userId="S::lbenitez@seo.org::e2d09982-5f3c-4afb-b112-55ad4c40842f" providerId="AD" clId="Web-{A7EC2E00-A6FE-D67C-8A3E-79B8857607CA}" dt="2023-09-18T09:08:44.334" v="312"/>
          <ac:picMkLst>
            <pc:docMk/>
            <pc:sldMk cId="3873278835" sldId="474"/>
            <ac:picMk id="11" creationId="{6B855646-2BFA-F2C2-EAF2-CE507909EF0C}"/>
          </ac:picMkLst>
        </pc:picChg>
        <pc:picChg chg="add del mod ord">
          <ac:chgData name="Laura Benítez" userId="S::lbenitez@seo.org::e2d09982-5f3c-4afb-b112-55ad4c40842f" providerId="AD" clId="Web-{A7EC2E00-A6FE-D67C-8A3E-79B8857607CA}" dt="2023-09-18T09:18:02.634" v="363"/>
          <ac:picMkLst>
            <pc:docMk/>
            <pc:sldMk cId="3873278835" sldId="474"/>
            <ac:picMk id="22" creationId="{41158D26-6CE3-20D9-B300-F1E014F80258}"/>
          </ac:picMkLst>
        </pc:picChg>
        <pc:picChg chg="add mod">
          <ac:chgData name="Laura Benítez" userId="S::lbenitez@seo.org::e2d09982-5f3c-4afb-b112-55ad4c40842f" providerId="AD" clId="Web-{A7EC2E00-A6FE-D67C-8A3E-79B8857607CA}" dt="2023-09-18T09:19:31.824" v="367"/>
          <ac:picMkLst>
            <pc:docMk/>
            <pc:sldMk cId="3873278835" sldId="474"/>
            <ac:picMk id="23" creationId="{42E4D806-A28F-49D8-DCFB-3012F0B5BF67}"/>
          </ac:picMkLst>
        </pc:picChg>
      </pc:sldChg>
      <pc:sldChg chg="delSp modSp new">
        <pc:chgData name="Laura Benítez" userId="S::lbenitez@seo.org::e2d09982-5f3c-4afb-b112-55ad4c40842f" providerId="AD" clId="Web-{A7EC2E00-A6FE-D67C-8A3E-79B8857607CA}" dt="2023-09-18T09:21:48.048" v="389" actId="20577"/>
        <pc:sldMkLst>
          <pc:docMk/>
          <pc:sldMk cId="1108029203" sldId="475"/>
        </pc:sldMkLst>
        <pc:spChg chg="mod">
          <ac:chgData name="Laura Benítez" userId="S::lbenitez@seo.org::e2d09982-5f3c-4afb-b112-55ad4c40842f" providerId="AD" clId="Web-{A7EC2E00-A6FE-D67C-8A3E-79B8857607CA}" dt="2023-09-18T09:21:48.048" v="389" actId="20577"/>
          <ac:spMkLst>
            <pc:docMk/>
            <pc:sldMk cId="1108029203" sldId="475"/>
            <ac:spMk id="2" creationId="{6861A6F9-96F8-363A-C014-865FE05BFD83}"/>
          </ac:spMkLst>
        </pc:spChg>
        <pc:spChg chg="del">
          <ac:chgData name="Laura Benítez" userId="S::lbenitez@seo.org::e2d09982-5f3c-4afb-b112-55ad4c40842f" providerId="AD" clId="Web-{A7EC2E00-A6FE-D67C-8A3E-79B8857607CA}" dt="2023-09-18T09:21:11.953" v="385"/>
          <ac:spMkLst>
            <pc:docMk/>
            <pc:sldMk cId="1108029203" sldId="475"/>
            <ac:spMk id="3" creationId="{967C11BE-929D-2A84-B292-7267B355CE53}"/>
          </ac:spMkLst>
        </pc:spChg>
      </pc:sldChg>
      <pc:sldMasterChg chg="mod setBg modSldLayout">
        <pc:chgData name="Laura Benítez" userId="S::lbenitez@seo.org::e2d09982-5f3c-4afb-b112-55ad4c40842f" providerId="AD" clId="Web-{A7EC2E00-A6FE-D67C-8A3E-79B8857607CA}" dt="2023-09-18T09:12:04.591" v="328"/>
        <pc:sldMasterMkLst>
          <pc:docMk/>
          <pc:sldMasterMk cId="323866747" sldId="2147483648"/>
        </pc:sldMasterMkLst>
        <pc:sldLayoutChg chg="mod">
          <pc:chgData name="Laura Benítez" userId="S::lbenitez@seo.org::e2d09982-5f3c-4afb-b112-55ad4c40842f" providerId="AD" clId="Web-{A7EC2E00-A6FE-D67C-8A3E-79B8857607CA}" dt="2023-09-18T09:12:04.591" v="328"/>
          <pc:sldLayoutMkLst>
            <pc:docMk/>
            <pc:sldMasterMk cId="323866747" sldId="2147483648"/>
            <pc:sldLayoutMk cId="1504855331" sldId="2147483649"/>
          </pc:sldLayoutMkLst>
        </pc:sldLayoutChg>
        <pc:sldLayoutChg chg="mod">
          <pc:chgData name="Laura Benítez" userId="S::lbenitez@seo.org::e2d09982-5f3c-4afb-b112-55ad4c40842f" providerId="AD" clId="Web-{A7EC2E00-A6FE-D67C-8A3E-79B8857607CA}" dt="2023-09-18T09:12:04.591" v="328"/>
          <pc:sldLayoutMkLst>
            <pc:docMk/>
            <pc:sldMasterMk cId="323866747" sldId="2147483648"/>
            <pc:sldLayoutMk cId="1188637398" sldId="2147483650"/>
          </pc:sldLayoutMkLst>
        </pc:sldLayoutChg>
      </pc:sldMasterChg>
    </pc:docChg>
  </pc:docChgLst>
  <pc:docChgLst>
    <pc:chgData name="Coral Jiménez" userId="S::cjimenez@seo.org::2da74e1d-ba3a-4895-9c83-e4e76efbf7a8" providerId="AD" clId="Web-{3C10136C-4C9C-48CF-F490-F86F8C8C5F7D}"/>
    <pc:docChg chg="modSld">
      <pc:chgData name="Coral Jiménez" userId="S::cjimenez@seo.org::2da74e1d-ba3a-4895-9c83-e4e76efbf7a8" providerId="AD" clId="Web-{3C10136C-4C9C-48CF-F490-F86F8C8C5F7D}" dt="2023-10-05T08:00:14.091" v="1" actId="1076"/>
      <pc:docMkLst>
        <pc:docMk/>
      </pc:docMkLst>
      <pc:sldChg chg="modSp">
        <pc:chgData name="Coral Jiménez" userId="S::cjimenez@seo.org::2da74e1d-ba3a-4895-9c83-e4e76efbf7a8" providerId="AD" clId="Web-{3C10136C-4C9C-48CF-F490-F86F8C8C5F7D}" dt="2023-10-05T08:00:14.091" v="1" actId="1076"/>
        <pc:sldMkLst>
          <pc:docMk/>
          <pc:sldMk cId="557519160" sldId="476"/>
        </pc:sldMkLst>
        <pc:picChg chg="mod">
          <ac:chgData name="Coral Jiménez" userId="S::cjimenez@seo.org::2da74e1d-ba3a-4895-9c83-e4e76efbf7a8" providerId="AD" clId="Web-{3C10136C-4C9C-48CF-F490-F86F8C8C5F7D}" dt="2023-10-05T08:00:14.091" v="1" actId="1076"/>
          <ac:picMkLst>
            <pc:docMk/>
            <pc:sldMk cId="557519160" sldId="476"/>
            <ac:picMk id="4" creationId="{C1AE9DA4-6CE7-3DE6-2944-58517AC3A768}"/>
          </ac:picMkLst>
        </pc:picChg>
      </pc:sldChg>
    </pc:docChg>
  </pc:docChgLst>
  <pc:docChgLst>
    <pc:chgData name="Laura Benítez" userId="S::lbenitez@seo.org::e2d09982-5f3c-4afb-b112-55ad4c40842f" providerId="AD" clId="Web-{9BD515A6-DE09-E8B0-DAE3-092A4200C4C0}"/>
    <pc:docChg chg="addSld delSld modSld sldOrd">
      <pc:chgData name="Laura Benítez" userId="S::lbenitez@seo.org::e2d09982-5f3c-4afb-b112-55ad4c40842f" providerId="AD" clId="Web-{9BD515A6-DE09-E8B0-DAE3-092A4200C4C0}" dt="2023-09-18T07:45:15.186" v="41"/>
      <pc:docMkLst>
        <pc:docMk/>
      </pc:docMkLst>
      <pc:sldChg chg="delSp modSp">
        <pc:chgData name="Laura Benítez" userId="S::lbenitez@seo.org::e2d09982-5f3c-4afb-b112-55ad4c40842f" providerId="AD" clId="Web-{9BD515A6-DE09-E8B0-DAE3-092A4200C4C0}" dt="2023-09-18T07:43:56.402" v="27"/>
        <pc:sldMkLst>
          <pc:docMk/>
          <pc:sldMk cId="1651463199" sldId="325"/>
        </pc:sldMkLst>
        <pc:spChg chg="del">
          <ac:chgData name="Laura Benítez" userId="S::lbenitez@seo.org::e2d09982-5f3c-4afb-b112-55ad4c40842f" providerId="AD" clId="Web-{9BD515A6-DE09-E8B0-DAE3-092A4200C4C0}" dt="2023-09-18T07:43:56.402" v="27"/>
          <ac:spMkLst>
            <pc:docMk/>
            <pc:sldMk cId="1651463199" sldId="325"/>
            <ac:spMk id="24" creationId="{C3B9919D-F73A-C784-DE30-663164B2B1C5}"/>
          </ac:spMkLst>
        </pc:spChg>
        <pc:picChg chg="mod">
          <ac:chgData name="Laura Benítez" userId="S::lbenitez@seo.org::e2d09982-5f3c-4afb-b112-55ad4c40842f" providerId="AD" clId="Web-{9BD515A6-DE09-E8B0-DAE3-092A4200C4C0}" dt="2023-09-18T07:43:45.902" v="26" actId="1076"/>
          <ac:picMkLst>
            <pc:docMk/>
            <pc:sldMk cId="1651463199" sldId="325"/>
            <ac:picMk id="4" creationId="{5D613D61-37A1-6C81-9DE1-A669A0EE26FA}"/>
          </ac:picMkLst>
        </pc:picChg>
      </pc:sldChg>
      <pc:sldChg chg="addSp delSp modSp">
        <pc:chgData name="Laura Benítez" userId="S::lbenitez@seo.org::e2d09982-5f3c-4afb-b112-55ad4c40842f" providerId="AD" clId="Web-{9BD515A6-DE09-E8B0-DAE3-092A4200C4C0}" dt="2023-09-18T07:36:56.403" v="6" actId="1076"/>
        <pc:sldMkLst>
          <pc:docMk/>
          <pc:sldMk cId="644646201" sldId="349"/>
        </pc:sldMkLst>
        <pc:picChg chg="add mod">
          <ac:chgData name="Laura Benítez" userId="S::lbenitez@seo.org::e2d09982-5f3c-4afb-b112-55ad4c40842f" providerId="AD" clId="Web-{9BD515A6-DE09-E8B0-DAE3-092A4200C4C0}" dt="2023-09-18T07:36:56.403" v="6" actId="1076"/>
          <ac:picMkLst>
            <pc:docMk/>
            <pc:sldMk cId="644646201" sldId="349"/>
            <ac:picMk id="4" creationId="{EB68EF1F-49BF-79B8-6E2F-1D4849E3F0B9}"/>
          </ac:picMkLst>
        </pc:picChg>
        <pc:picChg chg="del">
          <ac:chgData name="Laura Benítez" userId="S::lbenitez@seo.org::e2d09982-5f3c-4afb-b112-55ad4c40842f" providerId="AD" clId="Web-{9BD515A6-DE09-E8B0-DAE3-092A4200C4C0}" dt="2023-09-18T07:36:27.980" v="2"/>
          <ac:picMkLst>
            <pc:docMk/>
            <pc:sldMk cId="644646201" sldId="349"/>
            <ac:picMk id="6" creationId="{4E0D7A9E-D59C-E379-0700-A58590982B47}"/>
          </ac:picMkLst>
        </pc:picChg>
      </pc:sldChg>
      <pc:sldChg chg="delSp del">
        <pc:chgData name="Laura Benítez" userId="S::lbenitez@seo.org::e2d09982-5f3c-4afb-b112-55ad4c40842f" providerId="AD" clId="Web-{9BD515A6-DE09-E8B0-DAE3-092A4200C4C0}" dt="2023-09-18T07:42:39.915" v="20"/>
        <pc:sldMkLst>
          <pc:docMk/>
          <pc:sldMk cId="122959132" sldId="401"/>
        </pc:sldMkLst>
        <pc:picChg chg="del">
          <ac:chgData name="Laura Benítez" userId="S::lbenitez@seo.org::e2d09982-5f3c-4afb-b112-55ad4c40842f" providerId="AD" clId="Web-{9BD515A6-DE09-E8B0-DAE3-092A4200C4C0}" dt="2023-09-18T07:42:25.774" v="18"/>
          <ac:picMkLst>
            <pc:docMk/>
            <pc:sldMk cId="122959132" sldId="401"/>
            <ac:picMk id="3074" creationId="{00000000-0000-0000-0000-000000000000}"/>
          </ac:picMkLst>
        </pc:picChg>
      </pc:sldChg>
      <pc:sldChg chg="addSp delSp modSp mod setBg">
        <pc:chgData name="Laura Benítez" userId="S::lbenitez@seo.org::e2d09982-5f3c-4afb-b112-55ad4c40842f" providerId="AD" clId="Web-{9BD515A6-DE09-E8B0-DAE3-092A4200C4C0}" dt="2023-09-18T07:39:42.737" v="17"/>
        <pc:sldMkLst>
          <pc:docMk/>
          <pc:sldMk cId="1252109727" sldId="462"/>
        </pc:sldMkLst>
        <pc:spChg chg="mod ord">
          <ac:chgData name="Laura Benítez" userId="S::lbenitez@seo.org::e2d09982-5f3c-4afb-b112-55ad4c40842f" providerId="AD" clId="Web-{9BD515A6-DE09-E8B0-DAE3-092A4200C4C0}" dt="2023-09-18T07:39:42.737" v="17"/>
          <ac:spMkLst>
            <pc:docMk/>
            <pc:sldMk cId="1252109727" sldId="462"/>
            <ac:spMk id="2" creationId="{5271A74E-7158-C7C4-2024-53609DE0F8AF}"/>
          </ac:spMkLst>
        </pc:spChg>
        <pc:spChg chg="mod">
          <ac:chgData name="Laura Benítez" userId="S::lbenitez@seo.org::e2d09982-5f3c-4afb-b112-55ad4c40842f" providerId="AD" clId="Web-{9BD515A6-DE09-E8B0-DAE3-092A4200C4C0}" dt="2023-09-18T07:39:42.737" v="17"/>
          <ac:spMkLst>
            <pc:docMk/>
            <pc:sldMk cId="1252109727" sldId="462"/>
            <ac:spMk id="3" creationId="{617BDDBF-690B-3F34-C98F-E9A05F4BB7C1}"/>
          </ac:spMkLst>
        </pc:spChg>
        <pc:spChg chg="del">
          <ac:chgData name="Laura Benítez" userId="S::lbenitez@seo.org::e2d09982-5f3c-4afb-b112-55ad4c40842f" providerId="AD" clId="Web-{9BD515A6-DE09-E8B0-DAE3-092A4200C4C0}" dt="2023-09-18T07:39:42.737" v="17"/>
          <ac:spMkLst>
            <pc:docMk/>
            <pc:sldMk cId="1252109727" sldId="462"/>
            <ac:spMk id="22" creationId="{D009D6D5-DAC2-4A8B-A17A-E206B9012D09}"/>
          </ac:spMkLst>
        </pc:spChg>
        <pc:spChg chg="add">
          <ac:chgData name="Laura Benítez" userId="S::lbenitez@seo.org::e2d09982-5f3c-4afb-b112-55ad4c40842f" providerId="AD" clId="Web-{9BD515A6-DE09-E8B0-DAE3-092A4200C4C0}" dt="2023-09-18T07:39:42.737" v="17"/>
          <ac:spMkLst>
            <pc:docMk/>
            <pc:sldMk cId="1252109727" sldId="462"/>
            <ac:spMk id="27" creationId="{04C21BAE-6866-4C7A-A7EC-C1B2E572D5BE}"/>
          </ac:spMkLst>
        </pc:spChg>
        <pc:spChg chg="add">
          <ac:chgData name="Laura Benítez" userId="S::lbenitez@seo.org::e2d09982-5f3c-4afb-b112-55ad4c40842f" providerId="AD" clId="Web-{9BD515A6-DE09-E8B0-DAE3-092A4200C4C0}" dt="2023-09-18T07:39:42.737" v="17"/>
          <ac:spMkLst>
            <pc:docMk/>
            <pc:sldMk cId="1252109727" sldId="462"/>
            <ac:spMk id="29" creationId="{7E7D0C94-08B4-48AE-8813-CC4D60294F42}"/>
          </ac:spMkLst>
        </pc:spChg>
        <pc:spChg chg="add">
          <ac:chgData name="Laura Benítez" userId="S::lbenitez@seo.org::e2d09982-5f3c-4afb-b112-55ad4c40842f" providerId="AD" clId="Web-{9BD515A6-DE09-E8B0-DAE3-092A4200C4C0}" dt="2023-09-18T07:39:42.737" v="17"/>
          <ac:spMkLst>
            <pc:docMk/>
            <pc:sldMk cId="1252109727" sldId="462"/>
            <ac:spMk id="31" creationId="{F0C518C2-0AA4-470C-87B9-9CBF428FBA25}"/>
          </ac:spMkLst>
        </pc:spChg>
        <pc:picChg chg="add del mod">
          <ac:chgData name="Laura Benítez" userId="S::lbenitez@seo.org::e2d09982-5f3c-4afb-b112-55ad4c40842f" providerId="AD" clId="Web-{9BD515A6-DE09-E8B0-DAE3-092A4200C4C0}" dt="2023-09-18T07:37:31.311" v="12"/>
          <ac:picMkLst>
            <pc:docMk/>
            <pc:sldMk cId="1252109727" sldId="462"/>
            <ac:picMk id="4" creationId="{72A972D1-C27E-D27A-D4D8-06EC554959FA}"/>
          </ac:picMkLst>
        </pc:picChg>
        <pc:picChg chg="add del">
          <ac:chgData name="Laura Benítez" userId="S::lbenitez@seo.org::e2d09982-5f3c-4afb-b112-55ad4c40842f" providerId="AD" clId="Web-{9BD515A6-DE09-E8B0-DAE3-092A4200C4C0}" dt="2023-09-18T07:37:08.372" v="8"/>
          <ac:picMkLst>
            <pc:docMk/>
            <pc:sldMk cId="1252109727" sldId="462"/>
            <ac:picMk id="5" creationId="{C5DA2D4A-AE0E-1981-B397-1D64F752D1AC}"/>
          </ac:picMkLst>
        </pc:picChg>
        <pc:picChg chg="add mod ord">
          <ac:chgData name="Laura Benítez" userId="S::lbenitez@seo.org::e2d09982-5f3c-4afb-b112-55ad4c40842f" providerId="AD" clId="Web-{9BD515A6-DE09-E8B0-DAE3-092A4200C4C0}" dt="2023-09-18T07:39:42.737" v="17"/>
          <ac:picMkLst>
            <pc:docMk/>
            <pc:sldMk cId="1252109727" sldId="462"/>
            <ac:picMk id="6" creationId="{19A98396-E758-DB00-4974-ACEC4B35B4E8}"/>
          </ac:picMkLst>
        </pc:picChg>
      </pc:sldChg>
      <pc:sldChg chg="addSp delSp modSp new mod ord setBg">
        <pc:chgData name="Laura Benítez" userId="S::lbenitez@seo.org::e2d09982-5f3c-4afb-b112-55ad4c40842f" providerId="AD" clId="Web-{9BD515A6-DE09-E8B0-DAE3-092A4200C4C0}" dt="2023-09-18T07:45:15.186" v="41"/>
        <pc:sldMkLst>
          <pc:docMk/>
          <pc:sldMk cId="3825295842" sldId="467"/>
        </pc:sldMkLst>
        <pc:spChg chg="mod">
          <ac:chgData name="Laura Benítez" userId="S::lbenitez@seo.org::e2d09982-5f3c-4afb-b112-55ad4c40842f" providerId="AD" clId="Web-{9BD515A6-DE09-E8B0-DAE3-092A4200C4C0}" dt="2023-09-18T07:45:15.186" v="41"/>
          <ac:spMkLst>
            <pc:docMk/>
            <pc:sldMk cId="3825295842" sldId="467"/>
            <ac:spMk id="2" creationId="{4795D262-850E-62B3-93FE-9E9A416BDD4D}"/>
          </ac:spMkLst>
        </pc:spChg>
        <pc:spChg chg="del">
          <ac:chgData name="Laura Benítez" userId="S::lbenitez@seo.org::e2d09982-5f3c-4afb-b112-55ad4c40842f" providerId="AD" clId="Web-{9BD515A6-DE09-E8B0-DAE3-092A4200C4C0}" dt="2023-09-18T07:42:44.446" v="21"/>
          <ac:spMkLst>
            <pc:docMk/>
            <pc:sldMk cId="3825295842" sldId="467"/>
            <ac:spMk id="3" creationId="{07F765CB-2E62-408C-B4B4-617D4A1CC8E7}"/>
          </ac:spMkLst>
        </pc:spChg>
        <pc:spChg chg="add del mod">
          <ac:chgData name="Laura Benítez" userId="S::lbenitez@seo.org::e2d09982-5f3c-4afb-b112-55ad4c40842f" providerId="AD" clId="Web-{9BD515A6-DE09-E8B0-DAE3-092A4200C4C0}" dt="2023-09-18T07:44:26.184" v="35"/>
          <ac:spMkLst>
            <pc:docMk/>
            <pc:sldMk cId="3825295842" sldId="467"/>
            <ac:spMk id="5" creationId="{01989A6A-9E4A-D538-111B-DF40670CA7E5}"/>
          </ac:spMkLst>
        </pc:spChg>
        <pc:spChg chg="add mod ord">
          <ac:chgData name="Laura Benítez" userId="S::lbenitez@seo.org::e2d09982-5f3c-4afb-b112-55ad4c40842f" providerId="AD" clId="Web-{9BD515A6-DE09-E8B0-DAE3-092A4200C4C0}" dt="2023-09-18T07:45:15.186" v="41"/>
          <ac:spMkLst>
            <pc:docMk/>
            <pc:sldMk cId="3825295842" sldId="467"/>
            <ac:spMk id="8" creationId="{D5D7FF5D-4B5B-6208-4F10-2036C625708B}"/>
          </ac:spMkLst>
        </pc:spChg>
        <pc:spChg chg="add del">
          <ac:chgData name="Laura Benítez" userId="S::lbenitez@seo.org::e2d09982-5f3c-4afb-b112-55ad4c40842f" providerId="AD" clId="Web-{9BD515A6-DE09-E8B0-DAE3-092A4200C4C0}" dt="2023-09-18T07:45:15.186" v="41"/>
          <ac:spMkLst>
            <pc:docMk/>
            <pc:sldMk cId="3825295842" sldId="467"/>
            <ac:spMk id="11" creationId="{0E3596DD-156A-473E-9BB3-C6A29F7574E9}"/>
          </ac:spMkLst>
        </pc:spChg>
        <pc:spChg chg="add del">
          <ac:chgData name="Laura Benítez" userId="S::lbenitez@seo.org::e2d09982-5f3c-4afb-b112-55ad4c40842f" providerId="AD" clId="Web-{9BD515A6-DE09-E8B0-DAE3-092A4200C4C0}" dt="2023-09-18T07:45:15.186" v="41"/>
          <ac:spMkLst>
            <pc:docMk/>
            <pc:sldMk cId="3825295842" sldId="467"/>
            <ac:spMk id="13" creationId="{2C46C4D6-C474-4E92-B52E-944C1118F7B6}"/>
          </ac:spMkLst>
        </pc:spChg>
        <pc:spChg chg="add del">
          <ac:chgData name="Laura Benítez" userId="S::lbenitez@seo.org::e2d09982-5f3c-4afb-b112-55ad4c40842f" providerId="AD" clId="Web-{9BD515A6-DE09-E8B0-DAE3-092A4200C4C0}" dt="2023-09-18T07:45:15.186" v="40"/>
          <ac:spMkLst>
            <pc:docMk/>
            <pc:sldMk cId="3825295842" sldId="467"/>
            <ac:spMk id="18" creationId="{F821940F-7A1D-4ACC-85B4-A932898ABB37}"/>
          </ac:spMkLst>
        </pc:spChg>
        <pc:spChg chg="add del">
          <ac:chgData name="Laura Benítez" userId="S::lbenitez@seo.org::e2d09982-5f3c-4afb-b112-55ad4c40842f" providerId="AD" clId="Web-{9BD515A6-DE09-E8B0-DAE3-092A4200C4C0}" dt="2023-09-18T07:45:15.186" v="40"/>
          <ac:spMkLst>
            <pc:docMk/>
            <pc:sldMk cId="3825295842" sldId="467"/>
            <ac:spMk id="20" creationId="{FBCF16F5-E0AF-4144-B7AF-BDDCDF8D5917}"/>
          </ac:spMkLst>
        </pc:spChg>
        <pc:spChg chg="add del">
          <ac:chgData name="Laura Benítez" userId="S::lbenitez@seo.org::e2d09982-5f3c-4afb-b112-55ad4c40842f" providerId="AD" clId="Web-{9BD515A6-DE09-E8B0-DAE3-092A4200C4C0}" dt="2023-09-18T07:45:15.186" v="40"/>
          <ac:spMkLst>
            <pc:docMk/>
            <pc:sldMk cId="3825295842" sldId="467"/>
            <ac:spMk id="22" creationId="{7085843F-A255-4AE2-BD1C-10954E1A6A23}"/>
          </ac:spMkLst>
        </pc:spChg>
        <pc:spChg chg="add del">
          <ac:chgData name="Laura Benítez" userId="S::lbenitez@seo.org::e2d09982-5f3c-4afb-b112-55ad4c40842f" providerId="AD" clId="Web-{9BD515A6-DE09-E8B0-DAE3-092A4200C4C0}" dt="2023-09-18T07:45:15.186" v="40"/>
          <ac:spMkLst>
            <pc:docMk/>
            <pc:sldMk cId="3825295842" sldId="467"/>
            <ac:spMk id="24" creationId="{5B1C0F75-E7F7-4B02-A77F-5EABD7CBD5ED}"/>
          </ac:spMkLst>
        </pc:spChg>
        <pc:grpChg chg="add">
          <ac:chgData name="Laura Benítez" userId="S::lbenitez@seo.org::e2d09982-5f3c-4afb-b112-55ad4c40842f" providerId="AD" clId="Web-{9BD515A6-DE09-E8B0-DAE3-092A4200C4C0}" dt="2023-09-18T07:45:15.186" v="41"/>
          <ac:grpSpMkLst>
            <pc:docMk/>
            <pc:sldMk cId="3825295842" sldId="467"/>
            <ac:grpSpMk id="26" creationId="{9B991AFC-21D0-28BD-C527-F66B1B56F841}"/>
          </ac:grpSpMkLst>
        </pc:grpChg>
        <pc:picChg chg="add mod ord">
          <ac:chgData name="Laura Benítez" userId="S::lbenitez@seo.org::e2d09982-5f3c-4afb-b112-55ad4c40842f" providerId="AD" clId="Web-{9BD515A6-DE09-E8B0-DAE3-092A4200C4C0}" dt="2023-09-18T07:45:15.186" v="41"/>
          <ac:picMkLst>
            <pc:docMk/>
            <pc:sldMk cId="3825295842" sldId="467"/>
            <ac:picMk id="4" creationId="{66FE754A-011E-95F0-107A-B98547E8A867}"/>
          </ac:picMkLst>
        </pc:picChg>
      </pc:sldChg>
    </pc:docChg>
  </pc:docChgLst>
  <pc:docChgLst>
    <pc:chgData name="Laura Benítez" userId="S::lbenitez@seo.org::e2d09982-5f3c-4afb-b112-55ad4c40842f" providerId="AD" clId="Web-{AA1A404F-DF96-E948-7339-E8DE1BE48121}"/>
    <pc:docChg chg="addSld delSld modSld sldOrd">
      <pc:chgData name="Laura Benítez" userId="S::lbenitez@seo.org::e2d09982-5f3c-4afb-b112-55ad4c40842f" providerId="AD" clId="Web-{AA1A404F-DF96-E948-7339-E8DE1BE48121}" dt="2023-09-18T11:29:14.890" v="251"/>
      <pc:docMkLst>
        <pc:docMk/>
      </pc:docMkLst>
      <pc:sldChg chg="addSp delSp modSp mod setBg">
        <pc:chgData name="Laura Benítez" userId="S::lbenitez@seo.org::e2d09982-5f3c-4afb-b112-55ad4c40842f" providerId="AD" clId="Web-{AA1A404F-DF96-E948-7339-E8DE1BE48121}" dt="2023-09-18T11:29:14.890" v="251"/>
        <pc:sldMkLst>
          <pc:docMk/>
          <pc:sldMk cId="644646201" sldId="349"/>
        </pc:sldMkLst>
        <pc:spChg chg="mod ord">
          <ac:chgData name="Laura Benítez" userId="S::lbenitez@seo.org::e2d09982-5f3c-4afb-b112-55ad4c40842f" providerId="AD" clId="Web-{AA1A404F-DF96-E948-7339-E8DE1BE48121}" dt="2023-09-18T11:29:14.890" v="251"/>
          <ac:spMkLst>
            <pc:docMk/>
            <pc:sldMk cId="644646201" sldId="349"/>
            <ac:spMk id="2" creationId="{00A19648-DDB5-2AE4-494C-3EA09F4E79CB}"/>
          </ac:spMkLst>
        </pc:spChg>
        <pc:spChg chg="del mod">
          <ac:chgData name="Laura Benítez" userId="S::lbenitez@seo.org::e2d09982-5f3c-4afb-b112-55ad4c40842f" providerId="AD" clId="Web-{AA1A404F-DF96-E948-7339-E8DE1BE48121}" dt="2023-09-18T11:29:04.608" v="248"/>
          <ac:spMkLst>
            <pc:docMk/>
            <pc:sldMk cId="644646201" sldId="349"/>
            <ac:spMk id="3" creationId="{00000000-0000-0000-0000-000000000000}"/>
          </ac:spMkLst>
        </pc:spChg>
        <pc:spChg chg="add del">
          <ac:chgData name="Laura Benítez" userId="S::lbenitez@seo.org::e2d09982-5f3c-4afb-b112-55ad4c40842f" providerId="AD" clId="Web-{AA1A404F-DF96-E948-7339-E8DE1BE48121}" dt="2023-09-18T11:29:14.890" v="250"/>
          <ac:spMkLst>
            <pc:docMk/>
            <pc:sldMk cId="644646201" sldId="349"/>
            <ac:spMk id="10" creationId="{04C21BAE-6866-4C7A-A7EC-C1B2E572D5BE}"/>
          </ac:spMkLst>
        </pc:spChg>
        <pc:spChg chg="add del">
          <ac:chgData name="Laura Benítez" userId="S::lbenitez@seo.org::e2d09982-5f3c-4afb-b112-55ad4c40842f" providerId="AD" clId="Web-{AA1A404F-DF96-E948-7339-E8DE1BE48121}" dt="2023-09-18T11:29:14.890" v="250"/>
          <ac:spMkLst>
            <pc:docMk/>
            <pc:sldMk cId="644646201" sldId="349"/>
            <ac:spMk id="12" creationId="{C74F2646-08C7-4051-81DA-751C43A03FC1}"/>
          </ac:spMkLst>
        </pc:spChg>
        <pc:spChg chg="add del">
          <ac:chgData name="Laura Benítez" userId="S::lbenitez@seo.org::e2d09982-5f3c-4afb-b112-55ad4c40842f" providerId="AD" clId="Web-{AA1A404F-DF96-E948-7339-E8DE1BE48121}" dt="2023-09-18T11:29:14.890" v="250"/>
          <ac:spMkLst>
            <pc:docMk/>
            <pc:sldMk cId="644646201" sldId="349"/>
            <ac:spMk id="14" creationId="{DCD6552F-C98B-4FBA-842F-3EF2D5ACA1FF}"/>
          </ac:spMkLst>
        </pc:spChg>
        <pc:spChg chg="add del">
          <ac:chgData name="Laura Benítez" userId="S::lbenitez@seo.org::e2d09982-5f3c-4afb-b112-55ad4c40842f" providerId="AD" clId="Web-{AA1A404F-DF96-E948-7339-E8DE1BE48121}" dt="2023-09-18T11:29:14.890" v="250"/>
          <ac:spMkLst>
            <pc:docMk/>
            <pc:sldMk cId="644646201" sldId="349"/>
            <ac:spMk id="16" creationId="{F0C518C2-0AA4-470C-87B9-9CBF428FBA25}"/>
          </ac:spMkLst>
        </pc:spChg>
        <pc:spChg chg="add">
          <ac:chgData name="Laura Benítez" userId="S::lbenitez@seo.org::e2d09982-5f3c-4afb-b112-55ad4c40842f" providerId="AD" clId="Web-{AA1A404F-DF96-E948-7339-E8DE1BE48121}" dt="2023-09-18T11:29:14.890" v="251"/>
          <ac:spMkLst>
            <pc:docMk/>
            <pc:sldMk cId="644646201" sldId="349"/>
            <ac:spMk id="18" creationId="{04C21BAE-6866-4C7A-A7EC-C1B2E572D5BE}"/>
          </ac:spMkLst>
        </pc:spChg>
        <pc:spChg chg="add">
          <ac:chgData name="Laura Benítez" userId="S::lbenitez@seo.org::e2d09982-5f3c-4afb-b112-55ad4c40842f" providerId="AD" clId="Web-{AA1A404F-DF96-E948-7339-E8DE1BE48121}" dt="2023-09-18T11:29:14.890" v="251"/>
          <ac:spMkLst>
            <pc:docMk/>
            <pc:sldMk cId="644646201" sldId="349"/>
            <ac:spMk id="19" creationId="{7E7D0C94-08B4-48AE-8813-CC4D60294F42}"/>
          </ac:spMkLst>
        </pc:spChg>
        <pc:spChg chg="add">
          <ac:chgData name="Laura Benítez" userId="S::lbenitez@seo.org::e2d09982-5f3c-4afb-b112-55ad4c40842f" providerId="AD" clId="Web-{AA1A404F-DF96-E948-7339-E8DE1BE48121}" dt="2023-09-18T11:29:14.890" v="251"/>
          <ac:spMkLst>
            <pc:docMk/>
            <pc:sldMk cId="644646201" sldId="349"/>
            <ac:spMk id="20" creationId="{F0C518C2-0AA4-470C-87B9-9CBF428FBA25}"/>
          </ac:spMkLst>
        </pc:spChg>
        <pc:picChg chg="del mod">
          <ac:chgData name="Laura Benítez" userId="S::lbenitez@seo.org::e2d09982-5f3c-4afb-b112-55ad4c40842f" providerId="AD" clId="Web-{AA1A404F-DF96-E948-7339-E8DE1BE48121}" dt="2023-09-18T11:27:54.825" v="245"/>
          <ac:picMkLst>
            <pc:docMk/>
            <pc:sldMk cId="644646201" sldId="349"/>
            <ac:picMk id="4" creationId="{EB68EF1F-49BF-79B8-6E2F-1D4849E3F0B9}"/>
          </ac:picMkLst>
        </pc:picChg>
        <pc:picChg chg="add mod">
          <ac:chgData name="Laura Benítez" userId="S::lbenitez@seo.org::e2d09982-5f3c-4afb-b112-55ad4c40842f" providerId="AD" clId="Web-{AA1A404F-DF96-E948-7339-E8DE1BE48121}" dt="2023-09-18T11:29:14.890" v="251"/>
          <ac:picMkLst>
            <pc:docMk/>
            <pc:sldMk cId="644646201" sldId="349"/>
            <ac:picMk id="5" creationId="{A21DFACB-7C89-215C-75D0-A85AE9B1DF22}"/>
          </ac:picMkLst>
        </pc:picChg>
      </pc:sldChg>
      <pc:sldChg chg="addSp delSp modSp mod setBg">
        <pc:chgData name="Laura Benítez" userId="S::lbenitez@seo.org::e2d09982-5f3c-4afb-b112-55ad4c40842f" providerId="AD" clId="Web-{AA1A404F-DF96-E948-7339-E8DE1BE48121}" dt="2023-09-18T11:27:37.747" v="243"/>
        <pc:sldMkLst>
          <pc:docMk/>
          <pc:sldMk cId="1252109727" sldId="462"/>
        </pc:sldMkLst>
        <pc:spChg chg="mod">
          <ac:chgData name="Laura Benítez" userId="S::lbenitez@seo.org::e2d09982-5f3c-4afb-b112-55ad4c40842f" providerId="AD" clId="Web-{AA1A404F-DF96-E948-7339-E8DE1BE48121}" dt="2023-09-18T11:27:37.747" v="243"/>
          <ac:spMkLst>
            <pc:docMk/>
            <pc:sldMk cId="1252109727" sldId="462"/>
            <ac:spMk id="2" creationId="{5271A74E-7158-C7C4-2024-53609DE0F8AF}"/>
          </ac:spMkLst>
        </pc:spChg>
        <pc:spChg chg="mod">
          <ac:chgData name="Laura Benítez" userId="S::lbenitez@seo.org::e2d09982-5f3c-4afb-b112-55ad4c40842f" providerId="AD" clId="Web-{AA1A404F-DF96-E948-7339-E8DE1BE48121}" dt="2023-09-18T11:27:37.747" v="243"/>
          <ac:spMkLst>
            <pc:docMk/>
            <pc:sldMk cId="1252109727" sldId="462"/>
            <ac:spMk id="3" creationId="{617BDDBF-690B-3F34-C98F-E9A05F4BB7C1}"/>
          </ac:spMkLst>
        </pc:spChg>
        <pc:spChg chg="del">
          <ac:chgData name="Laura Benítez" userId="S::lbenitez@seo.org::e2d09982-5f3c-4afb-b112-55ad4c40842f" providerId="AD" clId="Web-{AA1A404F-DF96-E948-7339-E8DE1BE48121}" dt="2023-09-18T11:27:37.747" v="243"/>
          <ac:spMkLst>
            <pc:docMk/>
            <pc:sldMk cId="1252109727" sldId="462"/>
            <ac:spMk id="27" creationId="{04C21BAE-6866-4C7A-A7EC-C1B2E572D5BE}"/>
          </ac:spMkLst>
        </pc:spChg>
        <pc:spChg chg="del">
          <ac:chgData name="Laura Benítez" userId="S::lbenitez@seo.org::e2d09982-5f3c-4afb-b112-55ad4c40842f" providerId="AD" clId="Web-{AA1A404F-DF96-E948-7339-E8DE1BE48121}" dt="2023-09-18T11:27:37.747" v="243"/>
          <ac:spMkLst>
            <pc:docMk/>
            <pc:sldMk cId="1252109727" sldId="462"/>
            <ac:spMk id="29" creationId="{7E7D0C94-08B4-48AE-8813-CC4D60294F42}"/>
          </ac:spMkLst>
        </pc:spChg>
        <pc:spChg chg="del">
          <ac:chgData name="Laura Benítez" userId="S::lbenitez@seo.org::e2d09982-5f3c-4afb-b112-55ad4c40842f" providerId="AD" clId="Web-{AA1A404F-DF96-E948-7339-E8DE1BE48121}" dt="2023-09-18T11:27:37.747" v="243"/>
          <ac:spMkLst>
            <pc:docMk/>
            <pc:sldMk cId="1252109727" sldId="462"/>
            <ac:spMk id="31" creationId="{F0C518C2-0AA4-470C-87B9-9CBF428FBA25}"/>
          </ac:spMkLst>
        </pc:spChg>
        <pc:spChg chg="add">
          <ac:chgData name="Laura Benítez" userId="S::lbenitez@seo.org::e2d09982-5f3c-4afb-b112-55ad4c40842f" providerId="AD" clId="Web-{AA1A404F-DF96-E948-7339-E8DE1BE48121}" dt="2023-09-18T11:27:37.747" v="243"/>
          <ac:spMkLst>
            <pc:docMk/>
            <pc:sldMk cId="1252109727" sldId="462"/>
            <ac:spMk id="36" creationId="{04C21BAE-6866-4C7A-A7EC-C1B2E572D5BE}"/>
          </ac:spMkLst>
        </pc:spChg>
        <pc:spChg chg="add">
          <ac:chgData name="Laura Benítez" userId="S::lbenitez@seo.org::e2d09982-5f3c-4afb-b112-55ad4c40842f" providerId="AD" clId="Web-{AA1A404F-DF96-E948-7339-E8DE1BE48121}" dt="2023-09-18T11:27:37.747" v="243"/>
          <ac:spMkLst>
            <pc:docMk/>
            <pc:sldMk cId="1252109727" sldId="462"/>
            <ac:spMk id="38" creationId="{C74F2646-08C7-4051-81DA-751C43A03FC1}"/>
          </ac:spMkLst>
        </pc:spChg>
        <pc:spChg chg="add">
          <ac:chgData name="Laura Benítez" userId="S::lbenitez@seo.org::e2d09982-5f3c-4afb-b112-55ad4c40842f" providerId="AD" clId="Web-{AA1A404F-DF96-E948-7339-E8DE1BE48121}" dt="2023-09-18T11:27:37.747" v="243"/>
          <ac:spMkLst>
            <pc:docMk/>
            <pc:sldMk cId="1252109727" sldId="462"/>
            <ac:spMk id="40" creationId="{DCD6552F-C98B-4FBA-842F-3EF2D5ACA1FF}"/>
          </ac:spMkLst>
        </pc:spChg>
        <pc:spChg chg="add">
          <ac:chgData name="Laura Benítez" userId="S::lbenitez@seo.org::e2d09982-5f3c-4afb-b112-55ad4c40842f" providerId="AD" clId="Web-{AA1A404F-DF96-E948-7339-E8DE1BE48121}" dt="2023-09-18T11:27:37.747" v="243"/>
          <ac:spMkLst>
            <pc:docMk/>
            <pc:sldMk cId="1252109727" sldId="462"/>
            <ac:spMk id="42" creationId="{F0C518C2-0AA4-470C-87B9-9CBF428FBA25}"/>
          </ac:spMkLst>
        </pc:spChg>
      </pc:sldChg>
      <pc:sldChg chg="addSp delSp modSp del mod ord setBg addAnim delAnim">
        <pc:chgData name="Laura Benítez" userId="S::lbenitez@seo.org::e2d09982-5f3c-4afb-b112-55ad4c40842f" providerId="AD" clId="Web-{AA1A404F-DF96-E948-7339-E8DE1BE48121}" dt="2023-09-18T11:24:10.117" v="218"/>
        <pc:sldMkLst>
          <pc:docMk/>
          <pc:sldMk cId="2732820006" sldId="468"/>
        </pc:sldMkLst>
        <pc:spChg chg="mod ord">
          <ac:chgData name="Laura Benítez" userId="S::lbenitez@seo.org::e2d09982-5f3c-4afb-b112-55ad4c40842f" providerId="AD" clId="Web-{AA1A404F-DF96-E948-7339-E8DE1BE48121}" dt="2023-09-18T11:17:02.403" v="144" actId="20577"/>
          <ac:spMkLst>
            <pc:docMk/>
            <pc:sldMk cId="2732820006" sldId="468"/>
            <ac:spMk id="6" creationId="{576FE19B-1E31-BEEE-20AA-7D41BFC2AB56}"/>
          </ac:spMkLst>
        </pc:spChg>
        <pc:spChg chg="add del">
          <ac:chgData name="Laura Benítez" userId="S::lbenitez@seo.org::e2d09982-5f3c-4afb-b112-55ad4c40842f" providerId="AD" clId="Web-{AA1A404F-DF96-E948-7339-E8DE1BE48121}" dt="2023-09-18T11:07:51.795" v="83"/>
          <ac:spMkLst>
            <pc:docMk/>
            <pc:sldMk cId="2732820006" sldId="468"/>
            <ac:spMk id="29" creationId="{0E91F5CA-B392-444C-88E3-BF5BAAEBDEB0}"/>
          </ac:spMkLst>
        </pc:spChg>
        <pc:spChg chg="add del">
          <ac:chgData name="Laura Benítez" userId="S::lbenitez@seo.org::e2d09982-5f3c-4afb-b112-55ad4c40842f" providerId="AD" clId="Web-{AA1A404F-DF96-E948-7339-E8DE1BE48121}" dt="2023-09-18T11:07:51.795" v="83"/>
          <ac:spMkLst>
            <pc:docMk/>
            <pc:sldMk cId="2732820006" sldId="468"/>
            <ac:spMk id="31" creationId="{9752D771-2D72-4B2C-B816-121D10C38ED0}"/>
          </ac:spMkLst>
        </pc:spChg>
        <pc:spChg chg="add del">
          <ac:chgData name="Laura Benítez" userId="S::lbenitez@seo.org::e2d09982-5f3c-4afb-b112-55ad4c40842f" providerId="AD" clId="Web-{AA1A404F-DF96-E948-7339-E8DE1BE48121}" dt="2023-09-18T11:07:51.795" v="83"/>
          <ac:spMkLst>
            <pc:docMk/>
            <pc:sldMk cId="2732820006" sldId="468"/>
            <ac:spMk id="33" creationId="{58D2EC0A-5E54-424F-BE02-26DFFEBD6F9D}"/>
          </ac:spMkLst>
        </pc:spChg>
        <pc:spChg chg="add del">
          <ac:chgData name="Laura Benítez" userId="S::lbenitez@seo.org::e2d09982-5f3c-4afb-b112-55ad4c40842f" providerId="AD" clId="Web-{AA1A404F-DF96-E948-7339-E8DE1BE48121}" dt="2023-09-18T11:07:51.795" v="83"/>
          <ac:spMkLst>
            <pc:docMk/>
            <pc:sldMk cId="2732820006" sldId="468"/>
            <ac:spMk id="35" creationId="{DDCE5572-4319-4D42-813F-C8C69C08CAA8}"/>
          </ac:spMkLst>
        </pc:spChg>
        <pc:spChg chg="add del">
          <ac:chgData name="Laura Benítez" userId="S::lbenitez@seo.org::e2d09982-5f3c-4afb-b112-55ad4c40842f" providerId="AD" clId="Web-{AA1A404F-DF96-E948-7339-E8DE1BE48121}" dt="2023-09-18T11:07:26.576" v="76"/>
          <ac:spMkLst>
            <pc:docMk/>
            <pc:sldMk cId="2732820006" sldId="468"/>
            <ac:spMk id="41" creationId="{5A59F003-E00A-43F9-91DC-CC54E3B87466}"/>
          </ac:spMkLst>
        </pc:spChg>
        <pc:spChg chg="add del">
          <ac:chgData name="Laura Benítez" userId="S::lbenitez@seo.org::e2d09982-5f3c-4afb-b112-55ad4c40842f" providerId="AD" clId="Web-{AA1A404F-DF96-E948-7339-E8DE1BE48121}" dt="2023-09-18T11:07:26.576" v="76"/>
          <ac:spMkLst>
            <pc:docMk/>
            <pc:sldMk cId="2732820006" sldId="468"/>
            <ac:spMk id="43" creationId="{D74A4382-E3AD-430A-9A1F-DFA3E0E77A7D}"/>
          </ac:spMkLst>
        </pc:spChg>
        <pc:spChg chg="add del">
          <ac:chgData name="Laura Benítez" userId="S::lbenitez@seo.org::e2d09982-5f3c-4afb-b112-55ad4c40842f" providerId="AD" clId="Web-{AA1A404F-DF96-E948-7339-E8DE1BE48121}" dt="2023-09-18T11:07:26.576" v="76"/>
          <ac:spMkLst>
            <pc:docMk/>
            <pc:sldMk cId="2732820006" sldId="468"/>
            <ac:spMk id="45" creationId="{79F40191-0F44-4FD1-82CC-ACB507C14BE6}"/>
          </ac:spMkLst>
        </pc:spChg>
        <pc:spChg chg="add del">
          <ac:chgData name="Laura Benítez" userId="S::lbenitez@seo.org::e2d09982-5f3c-4afb-b112-55ad4c40842f" providerId="AD" clId="Web-{AA1A404F-DF96-E948-7339-E8DE1BE48121}" dt="2023-09-18T11:07:42.264" v="78"/>
          <ac:spMkLst>
            <pc:docMk/>
            <pc:sldMk cId="2732820006" sldId="468"/>
            <ac:spMk id="47" creationId="{7DA3C418-758E-4180-A5D0-8655D6804587}"/>
          </ac:spMkLst>
        </pc:spChg>
        <pc:spChg chg="add del">
          <ac:chgData name="Laura Benítez" userId="S::lbenitez@seo.org::e2d09982-5f3c-4afb-b112-55ad4c40842f" providerId="AD" clId="Web-{AA1A404F-DF96-E948-7339-E8DE1BE48121}" dt="2023-09-18T11:07:42.264" v="78"/>
          <ac:spMkLst>
            <pc:docMk/>
            <pc:sldMk cId="2732820006" sldId="468"/>
            <ac:spMk id="48" creationId="{28C8EF06-5EC3-4883-AFAF-D74FF46550FB}"/>
          </ac:spMkLst>
        </pc:spChg>
        <pc:spChg chg="add del">
          <ac:chgData name="Laura Benítez" userId="S::lbenitez@seo.org::e2d09982-5f3c-4afb-b112-55ad4c40842f" providerId="AD" clId="Web-{AA1A404F-DF96-E948-7339-E8DE1BE48121}" dt="2023-09-18T11:07:51.748" v="82"/>
          <ac:spMkLst>
            <pc:docMk/>
            <pc:sldMk cId="2732820006" sldId="468"/>
            <ac:spMk id="52" creationId="{A2DFBB36-5FE1-BFC5-6892-805B76D9B4C8}"/>
          </ac:spMkLst>
        </pc:spChg>
        <pc:spChg chg="add del">
          <ac:chgData name="Laura Benítez" userId="S::lbenitez@seo.org::e2d09982-5f3c-4afb-b112-55ad4c40842f" providerId="AD" clId="Web-{AA1A404F-DF96-E948-7339-E8DE1BE48121}" dt="2023-09-18T11:09:13.813" v="86"/>
          <ac:spMkLst>
            <pc:docMk/>
            <pc:sldMk cId="2732820006" sldId="468"/>
            <ac:spMk id="55" creationId="{5A59F003-E00A-43F9-91DC-CC54E3B87466}"/>
          </ac:spMkLst>
        </pc:spChg>
        <pc:spChg chg="add del">
          <ac:chgData name="Laura Benítez" userId="S::lbenitez@seo.org::e2d09982-5f3c-4afb-b112-55ad4c40842f" providerId="AD" clId="Web-{AA1A404F-DF96-E948-7339-E8DE1BE48121}" dt="2023-09-18T11:09:13.813" v="86"/>
          <ac:spMkLst>
            <pc:docMk/>
            <pc:sldMk cId="2732820006" sldId="468"/>
            <ac:spMk id="57" creationId="{D74A4382-E3AD-430A-9A1F-DFA3E0E77A7D}"/>
          </ac:spMkLst>
        </pc:spChg>
        <pc:spChg chg="add del">
          <ac:chgData name="Laura Benítez" userId="S::lbenitez@seo.org::e2d09982-5f3c-4afb-b112-55ad4c40842f" providerId="AD" clId="Web-{AA1A404F-DF96-E948-7339-E8DE1BE48121}" dt="2023-09-18T11:09:13.813" v="86"/>
          <ac:spMkLst>
            <pc:docMk/>
            <pc:sldMk cId="2732820006" sldId="468"/>
            <ac:spMk id="58" creationId="{79F40191-0F44-4FD1-82CC-ACB507C14BE6}"/>
          </ac:spMkLst>
        </pc:spChg>
        <pc:spChg chg="add del">
          <ac:chgData name="Laura Benítez" userId="S::lbenitez@seo.org::e2d09982-5f3c-4afb-b112-55ad4c40842f" providerId="AD" clId="Web-{AA1A404F-DF96-E948-7339-E8DE1BE48121}" dt="2023-09-18T11:10:14.017" v="98"/>
          <ac:spMkLst>
            <pc:docMk/>
            <pc:sldMk cId="2732820006" sldId="468"/>
            <ac:spMk id="63" creationId="{AC8EEB0F-BA72-49AC-956F-331B60FDE79E}"/>
          </ac:spMkLst>
        </pc:spChg>
        <pc:spChg chg="add del">
          <ac:chgData name="Laura Benítez" userId="S::lbenitez@seo.org::e2d09982-5f3c-4afb-b112-55ad4c40842f" providerId="AD" clId="Web-{AA1A404F-DF96-E948-7339-E8DE1BE48121}" dt="2023-09-18T11:10:14.017" v="98"/>
          <ac:spMkLst>
            <pc:docMk/>
            <pc:sldMk cId="2732820006" sldId="468"/>
            <ac:spMk id="65" creationId="{1BE70332-ECAF-47BB-8C7B-BD049452F653}"/>
          </ac:spMkLst>
        </pc:spChg>
        <pc:spChg chg="add del">
          <ac:chgData name="Laura Benítez" userId="S::lbenitez@seo.org::e2d09982-5f3c-4afb-b112-55ad4c40842f" providerId="AD" clId="Web-{AA1A404F-DF96-E948-7339-E8DE1BE48121}" dt="2023-09-18T11:10:14.017" v="98"/>
          <ac:spMkLst>
            <pc:docMk/>
            <pc:sldMk cId="2732820006" sldId="468"/>
            <ac:spMk id="67" creationId="{716D9361-A35A-4DC8-AAB9-04FD2D6FEE1D}"/>
          </ac:spMkLst>
        </pc:spChg>
        <pc:spChg chg="add del">
          <ac:chgData name="Laura Benítez" userId="S::lbenitez@seo.org::e2d09982-5f3c-4afb-b112-55ad4c40842f" providerId="AD" clId="Web-{AA1A404F-DF96-E948-7339-E8DE1BE48121}" dt="2023-09-18T11:10:14.017" v="98"/>
          <ac:spMkLst>
            <pc:docMk/>
            <pc:sldMk cId="2732820006" sldId="468"/>
            <ac:spMk id="69" creationId="{87FC31AD-FBB3-4219-A758-D6F7594A0A81}"/>
          </ac:spMkLst>
        </pc:spChg>
        <pc:spChg chg="add del">
          <ac:chgData name="Laura Benítez" userId="S::lbenitez@seo.org::e2d09982-5f3c-4afb-b112-55ad4c40842f" providerId="AD" clId="Web-{AA1A404F-DF96-E948-7339-E8DE1BE48121}" dt="2023-09-18T11:14:38.258" v="128"/>
          <ac:spMkLst>
            <pc:docMk/>
            <pc:sldMk cId="2732820006" sldId="468"/>
            <ac:spMk id="74" creationId="{657F69E0-C4B0-4BEC-A689-4F8D877F05D4}"/>
          </ac:spMkLst>
        </pc:spChg>
        <pc:spChg chg="add del">
          <ac:chgData name="Laura Benítez" userId="S::lbenitez@seo.org::e2d09982-5f3c-4afb-b112-55ad4c40842f" providerId="AD" clId="Web-{AA1A404F-DF96-E948-7339-E8DE1BE48121}" dt="2023-09-18T11:14:38.258" v="128"/>
          <ac:spMkLst>
            <pc:docMk/>
            <pc:sldMk cId="2732820006" sldId="468"/>
            <ac:spMk id="76" creationId="{9F6380B4-6A1C-481E-8408-B4E6C75B9B81}"/>
          </ac:spMkLst>
        </pc:spChg>
        <pc:spChg chg="add del">
          <ac:chgData name="Laura Benítez" userId="S::lbenitez@seo.org::e2d09982-5f3c-4afb-b112-55ad4c40842f" providerId="AD" clId="Web-{AA1A404F-DF96-E948-7339-E8DE1BE48121}" dt="2023-09-18T11:14:26.039" v="123"/>
          <ac:spMkLst>
            <pc:docMk/>
            <pc:sldMk cId="2732820006" sldId="468"/>
            <ac:spMk id="81" creationId="{4D60F200-5EB0-B223-2439-C96C67F0FEE1}"/>
          </ac:spMkLst>
        </pc:spChg>
        <pc:spChg chg="add del">
          <ac:chgData name="Laura Benítez" userId="S::lbenitez@seo.org::e2d09982-5f3c-4afb-b112-55ad4c40842f" providerId="AD" clId="Web-{AA1A404F-DF96-E948-7339-E8DE1BE48121}" dt="2023-09-18T11:14:30.274" v="125"/>
          <ac:spMkLst>
            <pc:docMk/>
            <pc:sldMk cId="2732820006" sldId="468"/>
            <ac:spMk id="87" creationId="{A2DFBB36-5FE1-BFC5-6892-805B76D9B4C8}"/>
          </ac:spMkLst>
        </pc:spChg>
        <pc:spChg chg="add del">
          <ac:chgData name="Laura Benítez" userId="S::lbenitez@seo.org::e2d09982-5f3c-4afb-b112-55ad4c40842f" providerId="AD" clId="Web-{AA1A404F-DF96-E948-7339-E8DE1BE48121}" dt="2023-09-18T11:14:38.212" v="127"/>
          <ac:spMkLst>
            <pc:docMk/>
            <pc:sldMk cId="2732820006" sldId="468"/>
            <ac:spMk id="90" creationId="{C1DD1A8A-57D5-4A81-AD04-532B043C5611}"/>
          </ac:spMkLst>
        </pc:spChg>
        <pc:spChg chg="add del">
          <ac:chgData name="Laura Benítez" userId="S::lbenitez@seo.org::e2d09982-5f3c-4afb-b112-55ad4c40842f" providerId="AD" clId="Web-{AA1A404F-DF96-E948-7339-E8DE1BE48121}" dt="2023-09-18T11:14:38.212" v="127"/>
          <ac:spMkLst>
            <pc:docMk/>
            <pc:sldMk cId="2732820006" sldId="468"/>
            <ac:spMk id="91" creationId="{007891EC-4501-44ED-A8C8-B11B6DB767AB}"/>
          </ac:spMkLst>
        </pc:spChg>
        <pc:spChg chg="add del">
          <ac:chgData name="Laura Benítez" userId="S::lbenitez@seo.org::e2d09982-5f3c-4afb-b112-55ad4c40842f" providerId="AD" clId="Web-{AA1A404F-DF96-E948-7339-E8DE1BE48121}" dt="2023-09-18T11:16:11.776" v="142"/>
          <ac:spMkLst>
            <pc:docMk/>
            <pc:sldMk cId="2732820006" sldId="468"/>
            <ac:spMk id="99" creationId="{ECC07320-C2CA-4E29-8481-9D9E143C7788}"/>
          </ac:spMkLst>
        </pc:spChg>
        <pc:spChg chg="add del">
          <ac:chgData name="Laura Benítez" userId="S::lbenitez@seo.org::e2d09982-5f3c-4afb-b112-55ad4c40842f" providerId="AD" clId="Web-{AA1A404F-DF96-E948-7339-E8DE1BE48121}" dt="2023-09-18T11:16:11.776" v="142"/>
          <ac:spMkLst>
            <pc:docMk/>
            <pc:sldMk cId="2732820006" sldId="468"/>
            <ac:spMk id="101" creationId="{178FB36B-5BFE-42CA-BC60-1115E0D95EEC}"/>
          </ac:spMkLst>
        </pc:spChg>
        <pc:spChg chg="add del">
          <ac:chgData name="Laura Benítez" userId="S::lbenitez@seo.org::e2d09982-5f3c-4afb-b112-55ad4c40842f" providerId="AD" clId="Web-{AA1A404F-DF96-E948-7339-E8DE1BE48121}" dt="2023-09-18T11:16:11.776" v="141"/>
          <ac:spMkLst>
            <pc:docMk/>
            <pc:sldMk cId="2732820006" sldId="468"/>
            <ac:spMk id="111" creationId="{CEBA909C-4BF1-43B3-A191-1F6BD1F816DF}"/>
          </ac:spMkLst>
        </pc:spChg>
        <pc:spChg chg="add">
          <ac:chgData name="Laura Benítez" userId="S::lbenitez@seo.org::e2d09982-5f3c-4afb-b112-55ad4c40842f" providerId="AD" clId="Web-{AA1A404F-DF96-E948-7339-E8DE1BE48121}" dt="2023-09-18T11:16:11.776" v="142"/>
          <ac:spMkLst>
            <pc:docMk/>
            <pc:sldMk cId="2732820006" sldId="468"/>
            <ac:spMk id="113" creationId="{534AE774-7140-49BE-8B41-57CD71D98CA1}"/>
          </ac:spMkLst>
        </pc:spChg>
        <pc:grpChg chg="add del">
          <ac:chgData name="Laura Benítez" userId="S::lbenitez@seo.org::e2d09982-5f3c-4afb-b112-55ad4c40842f" providerId="AD" clId="Web-{AA1A404F-DF96-E948-7339-E8DE1BE48121}" dt="2023-09-18T11:14:26.039" v="123"/>
          <ac:grpSpMkLst>
            <pc:docMk/>
            <pc:sldMk cId="2732820006" sldId="468"/>
            <ac:grpSpMk id="83" creationId="{04AB702C-9893-C42C-D0C4-EE625AAD0361}"/>
          </ac:grpSpMkLst>
        </pc:grpChg>
        <pc:grpChg chg="add del">
          <ac:chgData name="Laura Benítez" userId="S::lbenitez@seo.org::e2d09982-5f3c-4afb-b112-55ad4c40842f" providerId="AD" clId="Web-{AA1A404F-DF96-E948-7339-E8DE1BE48121}" dt="2023-09-18T11:15:18.713" v="134"/>
          <ac:grpSpMkLst>
            <pc:docMk/>
            <pc:sldMk cId="2732820006" sldId="468"/>
            <ac:grpSpMk id="93" creationId="{2B33CDD2-C0CB-D8AD-886D-0ABC95A02B71}"/>
          </ac:grpSpMkLst>
        </pc:grpChg>
        <pc:grpChg chg="add del">
          <ac:chgData name="Laura Benítez" userId="S::lbenitez@seo.org::e2d09982-5f3c-4afb-b112-55ad4c40842f" providerId="AD" clId="Web-{AA1A404F-DF96-E948-7339-E8DE1BE48121}" dt="2023-09-18T11:16:02.136" v="139"/>
          <ac:grpSpMkLst>
            <pc:docMk/>
            <pc:sldMk cId="2732820006" sldId="468"/>
            <ac:grpSpMk id="106" creationId="{2B33CDD2-C0CB-D8AD-886D-0ABC95A02B71}"/>
          </ac:grpSpMkLst>
        </pc:grpChg>
        <pc:picChg chg="add del mod">
          <ac:chgData name="Laura Benítez" userId="S::lbenitez@seo.org::e2d09982-5f3c-4afb-b112-55ad4c40842f" providerId="AD" clId="Web-{AA1A404F-DF96-E948-7339-E8DE1BE48121}" dt="2023-09-18T11:05:05.010" v="62"/>
          <ac:picMkLst>
            <pc:docMk/>
            <pc:sldMk cId="2732820006" sldId="468"/>
            <ac:picMk id="2" creationId="{770AE9CD-B9E7-BFE9-185B-E62BC92F28C4}"/>
          </ac:picMkLst>
        </pc:picChg>
        <pc:picChg chg="add del mod">
          <ac:chgData name="Laura Benítez" userId="S::lbenitez@seo.org::e2d09982-5f3c-4afb-b112-55ad4c40842f" providerId="AD" clId="Web-{AA1A404F-DF96-E948-7339-E8DE1BE48121}" dt="2023-09-18T11:18:42.796" v="158"/>
          <ac:picMkLst>
            <pc:docMk/>
            <pc:sldMk cId="2732820006" sldId="468"/>
            <ac:picMk id="3" creationId="{FCA0F9DB-838D-EE0E-2744-CBC10DA0B1EA}"/>
          </ac:picMkLst>
        </pc:picChg>
        <pc:picChg chg="del mod">
          <ac:chgData name="Laura Benítez" userId="S::lbenitez@seo.org::e2d09982-5f3c-4afb-b112-55ad4c40842f" providerId="AD" clId="Web-{AA1A404F-DF96-E948-7339-E8DE1BE48121}" dt="2023-09-18T11:03:40.086" v="51"/>
          <ac:picMkLst>
            <pc:docMk/>
            <pc:sldMk cId="2732820006" sldId="468"/>
            <ac:picMk id="19" creationId="{6C61DB6C-7715-CAC6-5460-DF53F98790D8}"/>
          </ac:picMkLst>
        </pc:picChg>
        <pc:picChg chg="add del">
          <ac:chgData name="Laura Benítez" userId="S::lbenitez@seo.org::e2d09982-5f3c-4afb-b112-55ad4c40842f" providerId="AD" clId="Web-{AA1A404F-DF96-E948-7339-E8DE1BE48121}" dt="2023-09-18T11:07:26.576" v="76"/>
          <ac:picMkLst>
            <pc:docMk/>
            <pc:sldMk cId="2732820006" sldId="468"/>
            <ac:picMk id="37" creationId="{4682875E-AEB5-02F9-62C8-3BD408FD4DC2}"/>
          </ac:picMkLst>
        </pc:picChg>
        <pc:picChg chg="add del">
          <ac:chgData name="Laura Benítez" userId="S::lbenitez@seo.org::e2d09982-5f3c-4afb-b112-55ad4c40842f" providerId="AD" clId="Web-{AA1A404F-DF96-E948-7339-E8DE1BE48121}" dt="2023-09-18T11:07:42.264" v="78"/>
          <ac:picMkLst>
            <pc:docMk/>
            <pc:sldMk cId="2732820006" sldId="468"/>
            <ac:picMk id="49" creationId="{38B33E69-10DC-198C-118A-37B5E02DE5D8}"/>
          </ac:picMkLst>
        </pc:picChg>
        <pc:picChg chg="add del">
          <ac:chgData name="Laura Benítez" userId="S::lbenitez@seo.org::e2d09982-5f3c-4afb-b112-55ad4c40842f" providerId="AD" clId="Web-{AA1A404F-DF96-E948-7339-E8DE1BE48121}" dt="2023-09-18T11:07:51.748" v="82"/>
          <ac:picMkLst>
            <pc:docMk/>
            <pc:sldMk cId="2732820006" sldId="468"/>
            <ac:picMk id="51" creationId="{DF89350F-ED76-F78D-1B09-22D61A86A745}"/>
          </ac:picMkLst>
        </pc:picChg>
        <pc:picChg chg="add del mod ord">
          <ac:chgData name="Laura Benítez" userId="S::lbenitez@seo.org::e2d09982-5f3c-4afb-b112-55ad4c40842f" providerId="AD" clId="Web-{AA1A404F-DF96-E948-7339-E8DE1BE48121}" dt="2023-09-18T11:19:02.749" v="161"/>
          <ac:picMkLst>
            <pc:docMk/>
            <pc:sldMk cId="2732820006" sldId="468"/>
            <ac:picMk id="56" creationId="{4682875E-AEB5-02F9-62C8-3BD408FD4DC2}"/>
          </ac:picMkLst>
        </pc:picChg>
        <pc:cxnChg chg="add del">
          <ac:chgData name="Laura Benítez" userId="S::lbenitez@seo.org::e2d09982-5f3c-4afb-b112-55ad4c40842f" providerId="AD" clId="Web-{AA1A404F-DF96-E948-7339-E8DE1BE48121}" dt="2023-09-18T11:07:51.748" v="82"/>
          <ac:cxnSpMkLst>
            <pc:docMk/>
            <pc:sldMk cId="2732820006" sldId="468"/>
            <ac:cxnSpMk id="53" creationId="{33193FD5-6A49-7562-EA76-F15D42E15804}"/>
          </ac:cxnSpMkLst>
        </pc:cxnChg>
        <pc:cxnChg chg="add del">
          <ac:chgData name="Laura Benítez" userId="S::lbenitez@seo.org::e2d09982-5f3c-4afb-b112-55ad4c40842f" providerId="AD" clId="Web-{AA1A404F-DF96-E948-7339-E8DE1BE48121}" dt="2023-09-18T11:14:30.274" v="125"/>
          <ac:cxnSpMkLst>
            <pc:docMk/>
            <pc:sldMk cId="2732820006" sldId="468"/>
            <ac:cxnSpMk id="88" creationId="{33193FD5-6A49-7562-EA76-F15D42E15804}"/>
          </ac:cxnSpMkLst>
        </pc:cxnChg>
      </pc:sldChg>
      <pc:sldChg chg="ord">
        <pc:chgData name="Laura Benítez" userId="S::lbenitez@seo.org::e2d09982-5f3c-4afb-b112-55ad4c40842f" providerId="AD" clId="Web-{AA1A404F-DF96-E948-7339-E8DE1BE48121}" dt="2023-09-18T11:27:04.168" v="242"/>
        <pc:sldMkLst>
          <pc:docMk/>
          <pc:sldMk cId="2093358713" sldId="469"/>
        </pc:sldMkLst>
      </pc:sldChg>
      <pc:sldChg chg="addSp delSp modSp mod ord setBg setClrOvrMap">
        <pc:chgData name="Laura Benítez" userId="S::lbenitez@seo.org::e2d09982-5f3c-4afb-b112-55ad4c40842f" providerId="AD" clId="Web-{AA1A404F-DF96-E948-7339-E8DE1BE48121}" dt="2023-09-18T11:15:05.962" v="132"/>
        <pc:sldMkLst>
          <pc:docMk/>
          <pc:sldMk cId="1678064790" sldId="470"/>
        </pc:sldMkLst>
        <pc:spChg chg="mod">
          <ac:chgData name="Laura Benítez" userId="S::lbenitez@seo.org::e2d09982-5f3c-4afb-b112-55ad4c40842f" providerId="AD" clId="Web-{AA1A404F-DF96-E948-7339-E8DE1BE48121}" dt="2023-09-18T11:15:05.962" v="132"/>
          <ac:spMkLst>
            <pc:docMk/>
            <pc:sldMk cId="1678064790" sldId="470"/>
            <ac:spMk id="2" creationId="{A96CCBAA-4F4E-BC76-A1E2-B9E510B8B3DB}"/>
          </ac:spMkLst>
        </pc:spChg>
        <pc:spChg chg="del">
          <ac:chgData name="Laura Benítez" userId="S::lbenitez@seo.org::e2d09982-5f3c-4afb-b112-55ad4c40842f" providerId="AD" clId="Web-{AA1A404F-DF96-E948-7339-E8DE1BE48121}" dt="2023-09-18T11:01:46.176" v="36"/>
          <ac:spMkLst>
            <pc:docMk/>
            <pc:sldMk cId="1678064790" sldId="470"/>
            <ac:spMk id="26" creationId="{C1DD1A8A-57D5-4A81-AD04-532B043C5611}"/>
          </ac:spMkLst>
        </pc:spChg>
        <pc:spChg chg="del">
          <ac:chgData name="Laura Benítez" userId="S::lbenitez@seo.org::e2d09982-5f3c-4afb-b112-55ad4c40842f" providerId="AD" clId="Web-{AA1A404F-DF96-E948-7339-E8DE1BE48121}" dt="2023-09-18T11:01:46.176" v="36"/>
          <ac:spMkLst>
            <pc:docMk/>
            <pc:sldMk cId="1678064790" sldId="470"/>
            <ac:spMk id="28" creationId="{007891EC-4501-44ED-A8C8-B11B6DB767AB}"/>
          </ac:spMkLst>
        </pc:spChg>
        <pc:spChg chg="add del">
          <ac:chgData name="Laura Benítez" userId="S::lbenitez@seo.org::e2d09982-5f3c-4afb-b112-55ad4c40842f" providerId="AD" clId="Web-{AA1A404F-DF96-E948-7339-E8DE1BE48121}" dt="2023-09-18T11:02:28.506" v="37"/>
          <ac:spMkLst>
            <pc:docMk/>
            <pc:sldMk cId="1678064790" sldId="470"/>
            <ac:spMk id="33" creationId="{53D76161-68CA-442E-95D6-8E2D5008C52E}"/>
          </ac:spMkLst>
        </pc:spChg>
        <pc:spChg chg="add del">
          <ac:chgData name="Laura Benítez" userId="S::lbenitez@seo.org::e2d09982-5f3c-4afb-b112-55ad4c40842f" providerId="AD" clId="Web-{AA1A404F-DF96-E948-7339-E8DE1BE48121}" dt="2023-09-18T11:02:28.506" v="37"/>
          <ac:spMkLst>
            <pc:docMk/>
            <pc:sldMk cId="1678064790" sldId="470"/>
            <ac:spMk id="35" creationId="{D3119A50-ED07-427F-833E-774E126695D7}"/>
          </ac:spMkLst>
        </pc:spChg>
        <pc:spChg chg="add del">
          <ac:chgData name="Laura Benítez" userId="S::lbenitez@seo.org::e2d09982-5f3c-4afb-b112-55ad4c40842f" providerId="AD" clId="Web-{AA1A404F-DF96-E948-7339-E8DE1BE48121}" dt="2023-09-18T11:13:31.335" v="120"/>
          <ac:spMkLst>
            <pc:docMk/>
            <pc:sldMk cId="1678064790" sldId="470"/>
            <ac:spMk id="40" creationId="{4D4677D2-D5AC-4CF9-9EED-2B89D0A1C212}"/>
          </ac:spMkLst>
        </pc:spChg>
        <pc:spChg chg="add del">
          <ac:chgData name="Laura Benítez" userId="S::lbenitez@seo.org::e2d09982-5f3c-4afb-b112-55ad4c40842f" providerId="AD" clId="Web-{AA1A404F-DF96-E948-7339-E8DE1BE48121}" dt="2023-09-18T11:13:31.335" v="120"/>
          <ac:spMkLst>
            <pc:docMk/>
            <pc:sldMk cId="1678064790" sldId="470"/>
            <ac:spMk id="42" creationId="{C6D54F7E-825A-4BBA-815F-35CCA8B97786}"/>
          </ac:spMkLst>
        </pc:spChg>
        <pc:spChg chg="add del">
          <ac:chgData name="Laura Benítez" userId="S::lbenitez@seo.org::e2d09982-5f3c-4afb-b112-55ad4c40842f" providerId="AD" clId="Web-{AA1A404F-DF96-E948-7339-E8DE1BE48121}" dt="2023-09-18T11:15:05.947" v="131"/>
          <ac:spMkLst>
            <pc:docMk/>
            <pc:sldMk cId="1678064790" sldId="470"/>
            <ac:spMk id="58" creationId="{71B2258F-86CA-4D4D-8270-BC05FCDEBFB3}"/>
          </ac:spMkLst>
        </pc:spChg>
        <pc:spChg chg="add">
          <ac:chgData name="Laura Benítez" userId="S::lbenitez@seo.org::e2d09982-5f3c-4afb-b112-55ad4c40842f" providerId="AD" clId="Web-{AA1A404F-DF96-E948-7339-E8DE1BE48121}" dt="2023-09-18T11:15:05.962" v="132"/>
          <ac:spMkLst>
            <pc:docMk/>
            <pc:sldMk cId="1678064790" sldId="470"/>
            <ac:spMk id="60" creationId="{007891EC-4501-44ED-A8C8-B11B6DB767AB}"/>
          </ac:spMkLst>
        </pc:spChg>
        <pc:spChg chg="add">
          <ac:chgData name="Laura Benítez" userId="S::lbenitez@seo.org::e2d09982-5f3c-4afb-b112-55ad4c40842f" providerId="AD" clId="Web-{AA1A404F-DF96-E948-7339-E8DE1BE48121}" dt="2023-09-18T11:15:05.962" v="132"/>
          <ac:spMkLst>
            <pc:docMk/>
            <pc:sldMk cId="1678064790" sldId="470"/>
            <ac:spMk id="61" creationId="{C1DD1A8A-57D5-4A81-AD04-532B043C5611}"/>
          </ac:spMkLst>
        </pc:spChg>
        <pc:grpChg chg="add del">
          <ac:chgData name="Laura Benítez" userId="S::lbenitez@seo.org::e2d09982-5f3c-4afb-b112-55ad4c40842f" providerId="AD" clId="Web-{AA1A404F-DF96-E948-7339-E8DE1BE48121}" dt="2023-09-18T11:15:05.962" v="132"/>
          <ac:grpSpMkLst>
            <pc:docMk/>
            <pc:sldMk cId="1678064790" sldId="470"/>
            <ac:grpSpMk id="48" creationId="{17F72E41-D8D7-F589-0125-D336DE2AF8BC}"/>
          </ac:grpSpMkLst>
        </pc:grpChg>
        <pc:picChg chg="add del mod ord modCrop">
          <ac:chgData name="Laura Benítez" userId="S::lbenitez@seo.org::e2d09982-5f3c-4afb-b112-55ad4c40842f" providerId="AD" clId="Web-{AA1A404F-DF96-E948-7339-E8DE1BE48121}" dt="2023-09-18T11:06:39.512" v="68"/>
          <ac:picMkLst>
            <pc:docMk/>
            <pc:sldMk cId="1678064790" sldId="470"/>
            <ac:picMk id="3" creationId="{B482808F-0C4D-00A3-9E0A-A862021964FD}"/>
          </ac:picMkLst>
        </pc:picChg>
        <pc:picChg chg="del mod">
          <ac:chgData name="Laura Benítez" userId="S::lbenitez@seo.org::e2d09982-5f3c-4afb-b112-55ad4c40842f" providerId="AD" clId="Web-{AA1A404F-DF96-E948-7339-E8DE1BE48121}" dt="2023-09-18T11:03:53.883" v="55"/>
          <ac:picMkLst>
            <pc:docMk/>
            <pc:sldMk cId="1678064790" sldId="470"/>
            <ac:picMk id="15" creationId="{09281B8B-AD9F-FDAA-FE02-8409FEBF253F}"/>
          </ac:picMkLst>
        </pc:picChg>
        <pc:picChg chg="add mod">
          <ac:chgData name="Laura Benítez" userId="S::lbenitez@seo.org::e2d09982-5f3c-4afb-b112-55ad4c40842f" providerId="AD" clId="Web-{AA1A404F-DF96-E948-7339-E8DE1BE48121}" dt="2023-09-18T11:15:05.962" v="132"/>
          <ac:picMkLst>
            <pc:docMk/>
            <pc:sldMk cId="1678064790" sldId="470"/>
            <ac:picMk id="44" creationId="{5D699410-40C1-84FF-8E61-71BA19ED67A2}"/>
          </ac:picMkLst>
        </pc:picChg>
      </pc:sldChg>
      <pc:sldChg chg="modSp ord">
        <pc:chgData name="Laura Benítez" userId="S::lbenitez@seo.org::e2d09982-5f3c-4afb-b112-55ad4c40842f" providerId="AD" clId="Web-{AA1A404F-DF96-E948-7339-E8DE1BE48121}" dt="2023-09-18T11:25:43.119" v="231" actId="20577"/>
        <pc:sldMkLst>
          <pc:docMk/>
          <pc:sldMk cId="208912102" sldId="471"/>
        </pc:sldMkLst>
        <pc:spChg chg="mod">
          <ac:chgData name="Laura Benítez" userId="S::lbenitez@seo.org::e2d09982-5f3c-4afb-b112-55ad4c40842f" providerId="AD" clId="Web-{AA1A404F-DF96-E948-7339-E8DE1BE48121}" dt="2023-09-18T11:25:43.119" v="231" actId="20577"/>
          <ac:spMkLst>
            <pc:docMk/>
            <pc:sldMk cId="208912102" sldId="471"/>
            <ac:spMk id="2" creationId="{7C6447DE-8AD8-B0DE-315B-140968836676}"/>
          </ac:spMkLst>
        </pc:spChg>
      </pc:sldChg>
      <pc:sldChg chg="addSp delSp modSp">
        <pc:chgData name="Laura Benítez" userId="S::lbenitez@seo.org::e2d09982-5f3c-4afb-b112-55ad4c40842f" providerId="AD" clId="Web-{AA1A404F-DF96-E948-7339-E8DE1BE48121}" dt="2023-09-18T11:26:49.355" v="241"/>
        <pc:sldMkLst>
          <pc:docMk/>
          <pc:sldMk cId="1971659674" sldId="472"/>
        </pc:sldMkLst>
        <pc:spChg chg="mod">
          <ac:chgData name="Laura Benítez" userId="S::lbenitez@seo.org::e2d09982-5f3c-4afb-b112-55ad4c40842f" providerId="AD" clId="Web-{AA1A404F-DF96-E948-7339-E8DE1BE48121}" dt="2023-09-18T11:26:49.355" v="241"/>
          <ac:spMkLst>
            <pc:docMk/>
            <pc:sldMk cId="1971659674" sldId="472"/>
            <ac:spMk id="2" creationId="{E0DD8D43-5F66-8D2B-1959-C5CB46B49235}"/>
          </ac:spMkLst>
        </pc:spChg>
        <pc:spChg chg="del">
          <ac:chgData name="Laura Benítez" userId="S::lbenitez@seo.org::e2d09982-5f3c-4afb-b112-55ad4c40842f" providerId="AD" clId="Web-{AA1A404F-DF96-E948-7339-E8DE1BE48121}" dt="2023-09-18T11:26:49.355" v="241"/>
          <ac:spMkLst>
            <pc:docMk/>
            <pc:sldMk cId="1971659674" sldId="472"/>
            <ac:spMk id="37" creationId="{04C21BAE-6866-4C7A-A7EC-C1B2E572D5BE}"/>
          </ac:spMkLst>
        </pc:spChg>
        <pc:spChg chg="del">
          <ac:chgData name="Laura Benítez" userId="S::lbenitez@seo.org::e2d09982-5f3c-4afb-b112-55ad4c40842f" providerId="AD" clId="Web-{AA1A404F-DF96-E948-7339-E8DE1BE48121}" dt="2023-09-18T11:26:49.355" v="241"/>
          <ac:spMkLst>
            <pc:docMk/>
            <pc:sldMk cId="1971659674" sldId="472"/>
            <ac:spMk id="39" creationId="{7E7D0C94-08B4-48AE-8813-CC4D60294F42}"/>
          </ac:spMkLst>
        </pc:spChg>
        <pc:spChg chg="del">
          <ac:chgData name="Laura Benítez" userId="S::lbenitez@seo.org::e2d09982-5f3c-4afb-b112-55ad4c40842f" providerId="AD" clId="Web-{AA1A404F-DF96-E948-7339-E8DE1BE48121}" dt="2023-09-18T11:26:49.355" v="241"/>
          <ac:spMkLst>
            <pc:docMk/>
            <pc:sldMk cId="1971659674" sldId="472"/>
            <ac:spMk id="41" creationId="{F0C518C2-0AA4-470C-87B9-9CBF428FBA25}"/>
          </ac:spMkLst>
        </pc:spChg>
        <pc:spChg chg="add">
          <ac:chgData name="Laura Benítez" userId="S::lbenitez@seo.org::e2d09982-5f3c-4afb-b112-55ad4c40842f" providerId="AD" clId="Web-{AA1A404F-DF96-E948-7339-E8DE1BE48121}" dt="2023-09-18T11:26:49.355" v="241"/>
          <ac:spMkLst>
            <pc:docMk/>
            <pc:sldMk cId="1971659674" sldId="472"/>
            <ac:spMk id="46" creationId="{0E91F5CA-B392-444C-88E3-BF5BAAEBDEB0}"/>
          </ac:spMkLst>
        </pc:spChg>
        <pc:spChg chg="add">
          <ac:chgData name="Laura Benítez" userId="S::lbenitez@seo.org::e2d09982-5f3c-4afb-b112-55ad4c40842f" providerId="AD" clId="Web-{AA1A404F-DF96-E948-7339-E8DE1BE48121}" dt="2023-09-18T11:26:49.355" v="241"/>
          <ac:spMkLst>
            <pc:docMk/>
            <pc:sldMk cId="1971659674" sldId="472"/>
            <ac:spMk id="48" creationId="{0459807F-B6FA-44D3-9A53-C55B6B56884A}"/>
          </ac:spMkLst>
        </pc:spChg>
        <pc:picChg chg="mod ord">
          <ac:chgData name="Laura Benítez" userId="S::lbenitez@seo.org::e2d09982-5f3c-4afb-b112-55ad4c40842f" providerId="AD" clId="Web-{AA1A404F-DF96-E948-7339-E8DE1BE48121}" dt="2023-09-18T11:26:49.355" v="241"/>
          <ac:picMkLst>
            <pc:docMk/>
            <pc:sldMk cId="1971659674" sldId="472"/>
            <ac:picMk id="5" creationId="{909F7726-26F9-DCED-94F4-561AEFEC9061}"/>
          </ac:picMkLst>
        </pc:picChg>
      </pc:sldChg>
      <pc:sldChg chg="addSp delSp modSp del ord addAnim delAnim">
        <pc:chgData name="Laura Benítez" userId="S::lbenitez@seo.org::e2d09982-5f3c-4afb-b112-55ad4c40842f" providerId="AD" clId="Web-{AA1A404F-DF96-E948-7339-E8DE1BE48121}" dt="2023-09-18T11:24:08.179" v="217"/>
        <pc:sldMkLst>
          <pc:docMk/>
          <pc:sldMk cId="2994415620" sldId="473"/>
        </pc:sldMkLst>
        <pc:spChg chg="mod">
          <ac:chgData name="Laura Benítez" userId="S::lbenitez@seo.org::e2d09982-5f3c-4afb-b112-55ad4c40842f" providerId="AD" clId="Web-{AA1A404F-DF96-E948-7339-E8DE1BE48121}" dt="2023-09-18T11:21:33.378" v="176"/>
          <ac:spMkLst>
            <pc:docMk/>
            <pc:sldMk cId="2994415620" sldId="473"/>
            <ac:spMk id="2" creationId="{35D49138-F93B-0CD5-9AD8-B407151F4403}"/>
          </ac:spMkLst>
        </pc:spChg>
        <pc:spChg chg="add del mod">
          <ac:chgData name="Laura Benítez" userId="S::lbenitez@seo.org::e2d09982-5f3c-4afb-b112-55ad4c40842f" providerId="AD" clId="Web-{AA1A404F-DF96-E948-7339-E8DE1BE48121}" dt="2023-09-18T11:20:53.174" v="172"/>
          <ac:spMkLst>
            <pc:docMk/>
            <pc:sldMk cId="2994415620" sldId="473"/>
            <ac:spMk id="6" creationId="{3CF1C85C-B36B-3543-D2A7-E5AEE89D19E6}"/>
          </ac:spMkLst>
        </pc:spChg>
        <pc:spChg chg="del">
          <ac:chgData name="Laura Benítez" userId="S::lbenitez@seo.org::e2d09982-5f3c-4afb-b112-55ad4c40842f" providerId="AD" clId="Web-{AA1A404F-DF96-E948-7339-E8DE1BE48121}" dt="2023-09-18T11:21:33.378" v="176"/>
          <ac:spMkLst>
            <pc:docMk/>
            <pc:sldMk cId="2994415620" sldId="473"/>
            <ac:spMk id="46" creationId="{0E91F5CA-B392-444C-88E3-BF5BAAEBDEB0}"/>
          </ac:spMkLst>
        </pc:spChg>
        <pc:spChg chg="del">
          <ac:chgData name="Laura Benítez" userId="S::lbenitez@seo.org::e2d09982-5f3c-4afb-b112-55ad4c40842f" providerId="AD" clId="Web-{AA1A404F-DF96-E948-7339-E8DE1BE48121}" dt="2023-09-18T11:21:33.378" v="176"/>
          <ac:spMkLst>
            <pc:docMk/>
            <pc:sldMk cId="2994415620" sldId="473"/>
            <ac:spMk id="48" creationId="{561308AD-F95B-4430-886C-40173A45B2E4}"/>
          </ac:spMkLst>
        </pc:spChg>
        <pc:spChg chg="del">
          <ac:chgData name="Laura Benítez" userId="S::lbenitez@seo.org::e2d09982-5f3c-4afb-b112-55ad4c40842f" providerId="AD" clId="Web-{AA1A404F-DF96-E948-7339-E8DE1BE48121}" dt="2023-09-18T11:21:33.378" v="176"/>
          <ac:spMkLst>
            <pc:docMk/>
            <pc:sldMk cId="2994415620" sldId="473"/>
            <ac:spMk id="50" creationId="{DB8C0BEF-1AD9-4002-9C03-EBFDBBE574F4}"/>
          </ac:spMkLst>
        </pc:spChg>
        <pc:spChg chg="del">
          <ac:chgData name="Laura Benítez" userId="S::lbenitez@seo.org::e2d09982-5f3c-4afb-b112-55ad4c40842f" providerId="AD" clId="Web-{AA1A404F-DF96-E948-7339-E8DE1BE48121}" dt="2023-09-18T11:21:33.378" v="176"/>
          <ac:spMkLst>
            <pc:docMk/>
            <pc:sldMk cId="2994415620" sldId="473"/>
            <ac:spMk id="52" creationId="{DDCE5572-4319-4D42-813F-C8C69C08CAA8}"/>
          </ac:spMkLst>
        </pc:spChg>
        <pc:spChg chg="add">
          <ac:chgData name="Laura Benítez" userId="S::lbenitez@seo.org::e2d09982-5f3c-4afb-b112-55ad4c40842f" providerId="AD" clId="Web-{AA1A404F-DF96-E948-7339-E8DE1BE48121}" dt="2023-09-18T11:21:33.378" v="176"/>
          <ac:spMkLst>
            <pc:docMk/>
            <pc:sldMk cId="2994415620" sldId="473"/>
            <ac:spMk id="58" creationId="{C7B352FC-1F44-4AB9-A2BD-FBF231C6B1C1}"/>
          </ac:spMkLst>
        </pc:spChg>
        <pc:spChg chg="add">
          <ac:chgData name="Laura Benítez" userId="S::lbenitez@seo.org::e2d09982-5f3c-4afb-b112-55ad4c40842f" providerId="AD" clId="Web-{AA1A404F-DF96-E948-7339-E8DE1BE48121}" dt="2023-09-18T11:21:33.378" v="176"/>
          <ac:spMkLst>
            <pc:docMk/>
            <pc:sldMk cId="2994415620" sldId="473"/>
            <ac:spMk id="60" creationId="{0ADDB668-2CA4-4D2B-9C34-3487CA330BA8}"/>
          </ac:spMkLst>
        </pc:spChg>
        <pc:spChg chg="add">
          <ac:chgData name="Laura Benítez" userId="S::lbenitez@seo.org::e2d09982-5f3c-4afb-b112-55ad4c40842f" providerId="AD" clId="Web-{AA1A404F-DF96-E948-7339-E8DE1BE48121}" dt="2023-09-18T11:21:33.378" v="176"/>
          <ac:spMkLst>
            <pc:docMk/>
            <pc:sldMk cId="2994415620" sldId="473"/>
            <ac:spMk id="62" creationId="{2568BC19-F052-4108-93E1-6A3D1DEC072F}"/>
          </ac:spMkLst>
        </pc:spChg>
        <pc:spChg chg="add">
          <ac:chgData name="Laura Benítez" userId="S::lbenitez@seo.org::e2d09982-5f3c-4afb-b112-55ad4c40842f" providerId="AD" clId="Web-{AA1A404F-DF96-E948-7339-E8DE1BE48121}" dt="2023-09-18T11:21:33.378" v="176"/>
          <ac:spMkLst>
            <pc:docMk/>
            <pc:sldMk cId="2994415620" sldId="473"/>
            <ac:spMk id="64" creationId="{D5FD337D-4D6B-4C8B-B6F5-121097E09881}"/>
          </ac:spMkLst>
        </pc:spChg>
        <pc:picChg chg="add del mod">
          <ac:chgData name="Laura Benítez" userId="S::lbenitez@seo.org::e2d09982-5f3c-4afb-b112-55ad4c40842f" providerId="AD" clId="Web-{AA1A404F-DF96-E948-7339-E8DE1BE48121}" dt="2023-09-18T11:19:15.875" v="163"/>
          <ac:picMkLst>
            <pc:docMk/>
            <pc:sldMk cId="2994415620" sldId="473"/>
            <ac:picMk id="3" creationId="{85E0D4DD-580D-BC58-E43A-062CAEC01FEB}"/>
          </ac:picMkLst>
        </pc:picChg>
        <pc:picChg chg="del mod">
          <ac:chgData name="Laura Benítez" userId="S::lbenitez@seo.org::e2d09982-5f3c-4afb-b112-55ad4c40842f" providerId="AD" clId="Web-{AA1A404F-DF96-E948-7339-E8DE1BE48121}" dt="2023-09-18T11:18:54.499" v="160"/>
          <ac:picMkLst>
            <pc:docMk/>
            <pc:sldMk cId="2994415620" sldId="473"/>
            <ac:picMk id="4" creationId="{C1AE9DA4-6CE7-3DE6-2944-58517AC3A768}"/>
          </ac:picMkLst>
        </pc:picChg>
        <pc:picChg chg="add del mod">
          <ac:chgData name="Laura Benítez" userId="S::lbenitez@seo.org::e2d09982-5f3c-4afb-b112-55ad4c40842f" providerId="AD" clId="Web-{AA1A404F-DF96-E948-7339-E8DE1BE48121}" dt="2023-09-18T11:21:13.331" v="175"/>
          <ac:picMkLst>
            <pc:docMk/>
            <pc:sldMk cId="2994415620" sldId="473"/>
            <ac:picMk id="5" creationId="{16A96E5B-9FA9-912D-88AD-B65B5E1D6667}"/>
          </ac:picMkLst>
        </pc:picChg>
        <pc:picChg chg="add del">
          <ac:chgData name="Laura Benítez" userId="S::lbenitez@seo.org::e2d09982-5f3c-4afb-b112-55ad4c40842f" providerId="AD" clId="Web-{AA1A404F-DF96-E948-7339-E8DE1BE48121}" dt="2023-09-18T11:21:39.394" v="177"/>
          <ac:picMkLst>
            <pc:docMk/>
            <pc:sldMk cId="2994415620" sldId="473"/>
            <ac:picMk id="54" creationId="{8157AFB9-BA9E-D415-099B-1CAF660CDAC7}"/>
          </ac:picMkLst>
        </pc:picChg>
      </pc:sldChg>
      <pc:sldChg chg="modSp">
        <pc:chgData name="Laura Benítez" userId="S::lbenitez@seo.org::e2d09982-5f3c-4afb-b112-55ad4c40842f" providerId="AD" clId="Web-{AA1A404F-DF96-E948-7339-E8DE1BE48121}" dt="2023-09-18T11:12:58.865" v="119" actId="20577"/>
        <pc:sldMkLst>
          <pc:docMk/>
          <pc:sldMk cId="3873278835" sldId="474"/>
        </pc:sldMkLst>
        <pc:spChg chg="mod">
          <ac:chgData name="Laura Benítez" userId="S::lbenitez@seo.org::e2d09982-5f3c-4afb-b112-55ad4c40842f" providerId="AD" clId="Web-{AA1A404F-DF96-E948-7339-E8DE1BE48121}" dt="2023-09-18T11:12:58.865" v="119" actId="20577"/>
          <ac:spMkLst>
            <pc:docMk/>
            <pc:sldMk cId="3873278835" sldId="474"/>
            <ac:spMk id="2" creationId="{DD3249CD-5551-8799-CC47-B18B4F8EACCD}"/>
          </ac:spMkLst>
        </pc:spChg>
      </pc:sldChg>
      <pc:sldChg chg="modSp">
        <pc:chgData name="Laura Benítez" userId="S::lbenitez@seo.org::e2d09982-5f3c-4afb-b112-55ad4c40842f" providerId="AD" clId="Web-{AA1A404F-DF96-E948-7339-E8DE1BE48121}" dt="2023-09-18T11:12:35.662" v="110" actId="20577"/>
        <pc:sldMkLst>
          <pc:docMk/>
          <pc:sldMk cId="1108029203" sldId="475"/>
        </pc:sldMkLst>
        <pc:spChg chg="mod">
          <ac:chgData name="Laura Benítez" userId="S::lbenitez@seo.org::e2d09982-5f3c-4afb-b112-55ad4c40842f" providerId="AD" clId="Web-{AA1A404F-DF96-E948-7339-E8DE1BE48121}" dt="2023-09-18T11:12:35.662" v="110" actId="20577"/>
          <ac:spMkLst>
            <pc:docMk/>
            <pc:sldMk cId="1108029203" sldId="475"/>
            <ac:spMk id="2" creationId="{6861A6F9-96F8-363A-C014-865FE05BFD83}"/>
          </ac:spMkLst>
        </pc:spChg>
      </pc:sldChg>
      <pc:sldChg chg="modSp add replId">
        <pc:chgData name="Laura Benítez" userId="S::lbenitez@seo.org::e2d09982-5f3c-4afb-b112-55ad4c40842f" providerId="AD" clId="Web-{AA1A404F-DF96-E948-7339-E8DE1BE48121}" dt="2023-09-18T11:26:10.541" v="240" actId="20577"/>
        <pc:sldMkLst>
          <pc:docMk/>
          <pc:sldMk cId="557519160" sldId="476"/>
        </pc:sldMkLst>
        <pc:spChg chg="mod">
          <ac:chgData name="Laura Benítez" userId="S::lbenitez@seo.org::e2d09982-5f3c-4afb-b112-55ad4c40842f" providerId="AD" clId="Web-{AA1A404F-DF96-E948-7339-E8DE1BE48121}" dt="2023-09-18T11:26:10.541" v="240" actId="20577"/>
          <ac:spMkLst>
            <pc:docMk/>
            <pc:sldMk cId="557519160" sldId="476"/>
            <ac:spMk id="2" creationId="{35D49138-F93B-0CD5-9AD8-B407151F4403}"/>
          </ac:spMkLst>
        </pc:spChg>
      </pc:sldChg>
      <pc:sldChg chg="addSp delSp modSp add ord replId">
        <pc:chgData name="Laura Benítez" userId="S::lbenitez@seo.org::e2d09982-5f3c-4afb-b112-55ad4c40842f" providerId="AD" clId="Web-{AA1A404F-DF96-E948-7339-E8DE1BE48121}" dt="2023-09-18T11:24:15.679" v="219"/>
        <pc:sldMkLst>
          <pc:docMk/>
          <pc:sldMk cId="3782630884" sldId="477"/>
        </pc:sldMkLst>
        <pc:spChg chg="mod">
          <ac:chgData name="Laura Benítez" userId="S::lbenitez@seo.org::e2d09982-5f3c-4afb-b112-55ad4c40842f" providerId="AD" clId="Web-{AA1A404F-DF96-E948-7339-E8DE1BE48121}" dt="2023-09-18T11:24:01.038" v="216" actId="20577"/>
          <ac:spMkLst>
            <pc:docMk/>
            <pc:sldMk cId="3782630884" sldId="477"/>
            <ac:spMk id="2" creationId="{35D49138-F93B-0CD5-9AD8-B407151F4403}"/>
          </ac:spMkLst>
        </pc:spChg>
        <pc:spChg chg="ord">
          <ac:chgData name="Laura Benítez" userId="S::lbenitez@seo.org::e2d09982-5f3c-4afb-b112-55ad4c40842f" providerId="AD" clId="Web-{AA1A404F-DF96-E948-7339-E8DE1BE48121}" dt="2023-09-18T11:22:42.989" v="186"/>
          <ac:spMkLst>
            <pc:docMk/>
            <pc:sldMk cId="3782630884" sldId="477"/>
            <ac:spMk id="46" creationId="{0E91F5CA-B392-444C-88E3-BF5BAAEBDEB0}"/>
          </ac:spMkLst>
        </pc:spChg>
        <pc:picChg chg="add mod ord">
          <ac:chgData name="Laura Benítez" userId="S::lbenitez@seo.org::e2d09982-5f3c-4afb-b112-55ad4c40842f" providerId="AD" clId="Web-{AA1A404F-DF96-E948-7339-E8DE1BE48121}" dt="2023-09-18T11:22:34.177" v="185" actId="1076"/>
          <ac:picMkLst>
            <pc:docMk/>
            <pc:sldMk cId="3782630884" sldId="477"/>
            <ac:picMk id="3" creationId="{161184CB-9D72-DEEC-B4B3-F52BA63CD8F6}"/>
          </ac:picMkLst>
        </pc:picChg>
        <pc:picChg chg="del mod">
          <ac:chgData name="Laura Benítez" userId="S::lbenitez@seo.org::e2d09982-5f3c-4afb-b112-55ad4c40842f" providerId="AD" clId="Web-{AA1A404F-DF96-E948-7339-E8DE1BE48121}" dt="2023-09-18T11:22:17.317" v="182"/>
          <ac:picMkLst>
            <pc:docMk/>
            <pc:sldMk cId="3782630884" sldId="477"/>
            <ac:picMk id="4" creationId="{C1AE9DA4-6CE7-3DE6-2944-58517AC3A768}"/>
          </ac:picMkLst>
        </pc:picChg>
      </pc:sldChg>
    </pc:docChg>
  </pc:docChgLst>
  <pc:docChgLst>
    <pc:chgData name="Laura Benítez" userId="S::lbenitez@seo.org::e2d09982-5f3c-4afb-b112-55ad4c40842f" providerId="AD" clId="Web-{D266080A-279A-0196-841C-0C0D310F7229}"/>
    <pc:docChg chg="modSld sldOrd">
      <pc:chgData name="Laura Benítez" userId="S::lbenitez@seo.org::e2d09982-5f3c-4afb-b112-55ad4c40842f" providerId="AD" clId="Web-{D266080A-279A-0196-841C-0C0D310F7229}" dt="2023-09-18T09:44:00.624" v="183" actId="1076"/>
      <pc:docMkLst>
        <pc:docMk/>
      </pc:docMkLst>
      <pc:sldChg chg="addSp delSp modSp mod ord setBg">
        <pc:chgData name="Laura Benítez" userId="S::lbenitez@seo.org::e2d09982-5f3c-4afb-b112-55ad4c40842f" providerId="AD" clId="Web-{D266080A-279A-0196-841C-0C0D310F7229}" dt="2023-09-18T09:43:31.951" v="181" actId="1076"/>
        <pc:sldMkLst>
          <pc:docMk/>
          <pc:sldMk cId="1082073484" sldId="320"/>
        </pc:sldMkLst>
        <pc:spChg chg="mod ord">
          <ac:chgData name="Laura Benítez" userId="S::lbenitez@seo.org::e2d09982-5f3c-4afb-b112-55ad4c40842f" providerId="AD" clId="Web-{D266080A-279A-0196-841C-0C0D310F7229}" dt="2023-09-18T09:43:31.951" v="181" actId="1076"/>
          <ac:spMkLst>
            <pc:docMk/>
            <pc:sldMk cId="1082073484" sldId="320"/>
            <ac:spMk id="2" creationId="{30ECFCF3-503A-5DAB-8109-0EBC6E1B1281}"/>
          </ac:spMkLst>
        </pc:spChg>
        <pc:spChg chg="del">
          <ac:chgData name="Laura Benítez" userId="S::lbenitez@seo.org::e2d09982-5f3c-4afb-b112-55ad4c40842f" providerId="AD" clId="Web-{D266080A-279A-0196-841C-0C0D310F7229}" dt="2023-09-18T09:33:07.182" v="115"/>
          <ac:spMkLst>
            <pc:docMk/>
            <pc:sldMk cId="1082073484" sldId="320"/>
            <ac:spMk id="23" creationId="{5EF17487-C386-4F99-B5EB-4FD3DF4236B2}"/>
          </ac:spMkLst>
        </pc:spChg>
        <pc:spChg chg="del">
          <ac:chgData name="Laura Benítez" userId="S::lbenitez@seo.org::e2d09982-5f3c-4afb-b112-55ad4c40842f" providerId="AD" clId="Web-{D266080A-279A-0196-841C-0C0D310F7229}" dt="2023-09-18T09:33:07.182" v="115"/>
          <ac:spMkLst>
            <pc:docMk/>
            <pc:sldMk cId="1082073484" sldId="320"/>
            <ac:spMk id="25" creationId="{A0DE92DF-4769-4DE9-93FD-EE31271850CA}"/>
          </ac:spMkLst>
        </pc:spChg>
        <pc:spChg chg="add del">
          <ac:chgData name="Laura Benítez" userId="S::lbenitez@seo.org::e2d09982-5f3c-4afb-b112-55ad4c40842f" providerId="AD" clId="Web-{D266080A-279A-0196-841C-0C0D310F7229}" dt="2023-09-18T09:38:00.613" v="136"/>
          <ac:spMkLst>
            <pc:docMk/>
            <pc:sldMk cId="1082073484" sldId="320"/>
            <ac:spMk id="30" creationId="{70974B75-0842-4B76-957F-0E0C736A55FA}"/>
          </ac:spMkLst>
        </pc:spChg>
        <pc:spChg chg="add del">
          <ac:chgData name="Laura Benítez" userId="S::lbenitez@seo.org::e2d09982-5f3c-4afb-b112-55ad4c40842f" providerId="AD" clId="Web-{D266080A-279A-0196-841C-0C0D310F7229}" dt="2023-09-18T09:38:00.613" v="136"/>
          <ac:spMkLst>
            <pc:docMk/>
            <pc:sldMk cId="1082073484" sldId="320"/>
            <ac:spMk id="32" creationId="{72E29C87-9572-491A-BB3F-FB46403398BA}"/>
          </ac:spMkLst>
        </pc:spChg>
        <pc:spChg chg="add del">
          <ac:chgData name="Laura Benítez" userId="S::lbenitez@seo.org::e2d09982-5f3c-4afb-b112-55ad4c40842f" providerId="AD" clId="Web-{D266080A-279A-0196-841C-0C0D310F7229}" dt="2023-09-18T09:38:00.613" v="136"/>
          <ac:spMkLst>
            <pc:docMk/>
            <pc:sldMk cId="1082073484" sldId="320"/>
            <ac:spMk id="34" creationId="{B3E7C62F-013B-4BF0-A4FA-40596DEA7D73}"/>
          </ac:spMkLst>
        </pc:spChg>
        <pc:spChg chg="add del">
          <ac:chgData name="Laura Benítez" userId="S::lbenitez@seo.org::e2d09982-5f3c-4afb-b112-55ad4c40842f" providerId="AD" clId="Web-{D266080A-279A-0196-841C-0C0D310F7229}" dt="2023-09-18T09:38:00.613" v="136"/>
          <ac:spMkLst>
            <pc:docMk/>
            <pc:sldMk cId="1082073484" sldId="320"/>
            <ac:spMk id="36" creationId="{A06EE196-46B1-4987-B8E2-2681AD6A94D2}"/>
          </ac:spMkLst>
        </pc:spChg>
        <pc:spChg chg="add del">
          <ac:chgData name="Laura Benítez" userId="S::lbenitez@seo.org::e2d09982-5f3c-4afb-b112-55ad4c40842f" providerId="AD" clId="Web-{D266080A-279A-0196-841C-0C0D310F7229}" dt="2023-09-18T09:38:00.613" v="136"/>
          <ac:spMkLst>
            <pc:docMk/>
            <pc:sldMk cId="1082073484" sldId="320"/>
            <ac:spMk id="38" creationId="{C99D11B4-B61D-4ECC-AA3A-DE3A9B6926D1}"/>
          </ac:spMkLst>
        </pc:spChg>
        <pc:spChg chg="add del">
          <ac:chgData name="Laura Benítez" userId="S::lbenitez@seo.org::e2d09982-5f3c-4afb-b112-55ad4c40842f" providerId="AD" clId="Web-{D266080A-279A-0196-841C-0C0D310F7229}" dt="2023-09-18T09:39:26.741" v="140"/>
          <ac:spMkLst>
            <pc:docMk/>
            <pc:sldMk cId="1082073484" sldId="320"/>
            <ac:spMk id="45" creationId="{22BCA4C2-A213-404E-B14B-DA9A32CE55CC}"/>
          </ac:spMkLst>
        </pc:spChg>
        <pc:spChg chg="add del">
          <ac:chgData name="Laura Benítez" userId="S::lbenitez@seo.org::e2d09982-5f3c-4afb-b112-55ad4c40842f" providerId="AD" clId="Web-{D266080A-279A-0196-841C-0C0D310F7229}" dt="2023-09-18T09:39:26.741" v="140"/>
          <ac:spMkLst>
            <pc:docMk/>
            <pc:sldMk cId="1082073484" sldId="320"/>
            <ac:spMk id="47" creationId="{2E1ADA1B-8E03-4FC1-9FF5-9A0071A5AF33}"/>
          </ac:spMkLst>
        </pc:spChg>
        <pc:spChg chg="add del">
          <ac:chgData name="Laura Benítez" userId="S::lbenitez@seo.org::e2d09982-5f3c-4afb-b112-55ad4c40842f" providerId="AD" clId="Web-{D266080A-279A-0196-841C-0C0D310F7229}" dt="2023-09-18T09:39:26.741" v="140"/>
          <ac:spMkLst>
            <pc:docMk/>
            <pc:sldMk cId="1082073484" sldId="320"/>
            <ac:spMk id="48" creationId="{C5F44963-F78F-4F17-86B4-4EAA3536BDA1}"/>
          </ac:spMkLst>
        </pc:spChg>
        <pc:spChg chg="add del">
          <ac:chgData name="Laura Benítez" userId="S::lbenitez@seo.org::e2d09982-5f3c-4afb-b112-55ad4c40842f" providerId="AD" clId="Web-{D266080A-279A-0196-841C-0C0D310F7229}" dt="2023-09-18T09:39:26.741" v="140"/>
          <ac:spMkLst>
            <pc:docMk/>
            <pc:sldMk cId="1082073484" sldId="320"/>
            <ac:spMk id="49" creationId="{C99D11B4-B61D-4ECC-AA3A-DE3A9B6926D1}"/>
          </ac:spMkLst>
        </pc:spChg>
        <pc:spChg chg="add">
          <ac:chgData name="Laura Benítez" userId="S::lbenitez@seo.org::e2d09982-5f3c-4afb-b112-55ad4c40842f" providerId="AD" clId="Web-{D266080A-279A-0196-841C-0C0D310F7229}" dt="2023-09-18T09:39:26.741" v="140"/>
          <ac:spMkLst>
            <pc:docMk/>
            <pc:sldMk cId="1082073484" sldId="320"/>
            <ac:spMk id="54" creationId="{04C21BAE-6866-4C7A-A7EC-C1B2E572D5BE}"/>
          </ac:spMkLst>
        </pc:spChg>
        <pc:spChg chg="add">
          <ac:chgData name="Laura Benítez" userId="S::lbenitez@seo.org::e2d09982-5f3c-4afb-b112-55ad4c40842f" providerId="AD" clId="Web-{D266080A-279A-0196-841C-0C0D310F7229}" dt="2023-09-18T09:39:26.741" v="140"/>
          <ac:spMkLst>
            <pc:docMk/>
            <pc:sldMk cId="1082073484" sldId="320"/>
            <ac:spMk id="56" creationId="{7E7D0C94-08B4-48AE-8813-CC4D60294F42}"/>
          </ac:spMkLst>
        </pc:spChg>
        <pc:spChg chg="add">
          <ac:chgData name="Laura Benítez" userId="S::lbenitez@seo.org::e2d09982-5f3c-4afb-b112-55ad4c40842f" providerId="AD" clId="Web-{D266080A-279A-0196-841C-0C0D310F7229}" dt="2023-09-18T09:39:26.741" v="140"/>
          <ac:spMkLst>
            <pc:docMk/>
            <pc:sldMk cId="1082073484" sldId="320"/>
            <ac:spMk id="58" creationId="{F0C518C2-0AA4-470C-87B9-9CBF428FBA25}"/>
          </ac:spMkLst>
        </pc:spChg>
        <pc:grpChg chg="add del">
          <ac:chgData name="Laura Benítez" userId="S::lbenitez@seo.org::e2d09982-5f3c-4afb-b112-55ad4c40842f" providerId="AD" clId="Web-{D266080A-279A-0196-841C-0C0D310F7229}" dt="2023-09-18T09:38:00.597" v="135"/>
          <ac:grpSpMkLst>
            <pc:docMk/>
            <pc:sldMk cId="1082073484" sldId="320"/>
            <ac:grpSpMk id="43" creationId="{430A7723-91ED-264B-172A-DC8EB7D4604A}"/>
          </ac:grpSpMkLst>
        </pc:grpChg>
        <pc:picChg chg="add mod">
          <ac:chgData name="Laura Benítez" userId="S::lbenitez@seo.org::e2d09982-5f3c-4afb-b112-55ad4c40842f" providerId="AD" clId="Web-{D266080A-279A-0196-841C-0C0D310F7229}" dt="2023-09-18T09:39:54.351" v="143" actId="1076"/>
          <ac:picMkLst>
            <pc:docMk/>
            <pc:sldMk cId="1082073484" sldId="320"/>
            <ac:picMk id="3" creationId="{FECE3C35-3C76-1348-82C8-F073A2B25215}"/>
          </ac:picMkLst>
        </pc:picChg>
        <pc:picChg chg="del mod">
          <ac:chgData name="Laura Benítez" userId="S::lbenitez@seo.org::e2d09982-5f3c-4afb-b112-55ad4c40842f" providerId="AD" clId="Web-{D266080A-279A-0196-841C-0C0D310F7229}" dt="2023-09-18T09:38:34.333" v="138"/>
          <ac:picMkLst>
            <pc:docMk/>
            <pc:sldMk cId="1082073484" sldId="320"/>
            <ac:picMk id="4" creationId="{00000000-0000-0000-0000-000000000000}"/>
          </ac:picMkLst>
        </pc:picChg>
        <pc:picChg chg="mod">
          <ac:chgData name="Laura Benítez" userId="S::lbenitez@seo.org::e2d09982-5f3c-4afb-b112-55ad4c40842f" providerId="AD" clId="Web-{D266080A-279A-0196-841C-0C0D310F7229}" dt="2023-09-18T09:39:26.741" v="140"/>
          <ac:picMkLst>
            <pc:docMk/>
            <pc:sldMk cId="1082073484" sldId="320"/>
            <ac:picMk id="8" creationId="{5FD07359-D068-A337-FC11-BA6E7E1BF892}"/>
          </ac:picMkLst>
        </pc:picChg>
      </pc:sldChg>
      <pc:sldChg chg="addSp delSp modSp delAnim">
        <pc:chgData name="Laura Benítez" userId="S::lbenitez@seo.org::e2d09982-5f3c-4afb-b112-55ad4c40842f" providerId="AD" clId="Web-{D266080A-279A-0196-841C-0C0D310F7229}" dt="2023-09-18T09:44:00.624" v="183" actId="1076"/>
        <pc:sldMkLst>
          <pc:docMk/>
          <pc:sldMk cId="644646201" sldId="349"/>
        </pc:sldMkLst>
        <pc:spChg chg="add">
          <ac:chgData name="Laura Benítez" userId="S::lbenitez@seo.org::e2d09982-5f3c-4afb-b112-55ad4c40842f" providerId="AD" clId="Web-{D266080A-279A-0196-841C-0C0D310F7229}" dt="2023-09-18T09:42:26.309" v="151"/>
          <ac:spMkLst>
            <pc:docMk/>
            <pc:sldMk cId="644646201" sldId="349"/>
            <ac:spMk id="2" creationId="{00A19648-DDB5-2AE4-494C-3EA09F4E79CB}"/>
          </ac:spMkLst>
        </pc:spChg>
        <pc:spChg chg="del">
          <ac:chgData name="Laura Benítez" userId="S::lbenitez@seo.org::e2d09982-5f3c-4afb-b112-55ad4c40842f" providerId="AD" clId="Web-{D266080A-279A-0196-841C-0C0D310F7229}" dt="2023-09-18T09:42:11.933" v="149"/>
          <ac:spMkLst>
            <pc:docMk/>
            <pc:sldMk cId="644646201" sldId="349"/>
            <ac:spMk id="5" creationId="{00000000-0000-0000-0000-000000000000}"/>
          </ac:spMkLst>
        </pc:spChg>
        <pc:picChg chg="mod">
          <ac:chgData name="Laura Benítez" userId="S::lbenitez@seo.org::e2d09982-5f3c-4afb-b112-55ad4c40842f" providerId="AD" clId="Web-{D266080A-279A-0196-841C-0C0D310F7229}" dt="2023-09-18T09:44:00.624" v="183" actId="1076"/>
          <ac:picMkLst>
            <pc:docMk/>
            <pc:sldMk cId="644646201" sldId="349"/>
            <ac:picMk id="4" creationId="{EB68EF1F-49BF-79B8-6E2F-1D4849E3F0B9}"/>
          </ac:picMkLst>
        </pc:picChg>
      </pc:sldChg>
      <pc:sldChg chg="addSp delSp modSp mod setBg">
        <pc:chgData name="Laura Benítez" userId="S::lbenitez@seo.org::e2d09982-5f3c-4afb-b112-55ad4c40842f" providerId="AD" clId="Web-{D266080A-279A-0196-841C-0C0D310F7229}" dt="2023-09-18T09:36:08.219" v="124"/>
        <pc:sldMkLst>
          <pc:docMk/>
          <pc:sldMk cId="3825295842" sldId="467"/>
        </pc:sldMkLst>
        <pc:spChg chg="del">
          <ac:chgData name="Laura Benítez" userId="S::lbenitez@seo.org::e2d09982-5f3c-4afb-b112-55ad4c40842f" providerId="AD" clId="Web-{D266080A-279A-0196-841C-0C0D310F7229}" dt="2023-09-18T09:34:34.013" v="117"/>
          <ac:spMkLst>
            <pc:docMk/>
            <pc:sldMk cId="3825295842" sldId="467"/>
            <ac:spMk id="2" creationId="{4795D262-850E-62B3-93FE-9E9A416BDD4D}"/>
          </ac:spMkLst>
        </pc:spChg>
        <pc:spChg chg="mod">
          <ac:chgData name="Laura Benítez" userId="S::lbenitez@seo.org::e2d09982-5f3c-4afb-b112-55ad4c40842f" providerId="AD" clId="Web-{D266080A-279A-0196-841C-0C0D310F7229}" dt="2023-09-18T09:36:08.219" v="124"/>
          <ac:spMkLst>
            <pc:docMk/>
            <pc:sldMk cId="3825295842" sldId="467"/>
            <ac:spMk id="8" creationId="{D5D7FF5D-4B5B-6208-4F10-2036C625708B}"/>
          </ac:spMkLst>
        </pc:spChg>
        <pc:spChg chg="add del">
          <ac:chgData name="Laura Benítez" userId="S::lbenitez@seo.org::e2d09982-5f3c-4afb-b112-55ad4c40842f" providerId="AD" clId="Web-{D266080A-279A-0196-841C-0C0D310F7229}" dt="2023-09-18T09:36:08.219" v="123"/>
          <ac:spMkLst>
            <pc:docMk/>
            <pc:sldMk cId="3825295842" sldId="467"/>
            <ac:spMk id="30" creationId="{04C21BAE-6866-4C7A-A7EC-C1B2E572D5BE}"/>
          </ac:spMkLst>
        </pc:spChg>
        <pc:spChg chg="add del">
          <ac:chgData name="Laura Benítez" userId="S::lbenitez@seo.org::e2d09982-5f3c-4afb-b112-55ad4c40842f" providerId="AD" clId="Web-{D266080A-279A-0196-841C-0C0D310F7229}" dt="2023-09-18T09:36:08.219" v="123"/>
          <ac:spMkLst>
            <pc:docMk/>
            <pc:sldMk cId="3825295842" sldId="467"/>
            <ac:spMk id="31" creationId="{7E7D0C94-08B4-48AE-8813-CC4D60294F42}"/>
          </ac:spMkLst>
        </pc:spChg>
        <pc:spChg chg="add del">
          <ac:chgData name="Laura Benítez" userId="S::lbenitez@seo.org::e2d09982-5f3c-4afb-b112-55ad4c40842f" providerId="AD" clId="Web-{D266080A-279A-0196-841C-0C0D310F7229}" dt="2023-09-18T09:36:08.219" v="123"/>
          <ac:spMkLst>
            <pc:docMk/>
            <pc:sldMk cId="3825295842" sldId="467"/>
            <ac:spMk id="32" creationId="{F0C518C2-0AA4-470C-87B9-9CBF428FBA25}"/>
          </ac:spMkLst>
        </pc:spChg>
        <pc:spChg chg="add del">
          <ac:chgData name="Laura Benítez" userId="S::lbenitez@seo.org::e2d09982-5f3c-4afb-b112-55ad4c40842f" providerId="AD" clId="Web-{D266080A-279A-0196-841C-0C0D310F7229}" dt="2023-09-18T09:35:49.750" v="119"/>
          <ac:spMkLst>
            <pc:docMk/>
            <pc:sldMk cId="3825295842" sldId="467"/>
            <ac:spMk id="33" creationId="{04C21BAE-6866-4C7A-A7EC-C1B2E572D5BE}"/>
          </ac:spMkLst>
        </pc:spChg>
        <pc:spChg chg="add del">
          <ac:chgData name="Laura Benítez" userId="S::lbenitez@seo.org::e2d09982-5f3c-4afb-b112-55ad4c40842f" providerId="AD" clId="Web-{D266080A-279A-0196-841C-0C0D310F7229}" dt="2023-09-18T09:35:49.750" v="119"/>
          <ac:spMkLst>
            <pc:docMk/>
            <pc:sldMk cId="3825295842" sldId="467"/>
            <ac:spMk id="35" creationId="{7E7D0C94-08B4-48AE-8813-CC4D60294F42}"/>
          </ac:spMkLst>
        </pc:spChg>
        <pc:spChg chg="add del">
          <ac:chgData name="Laura Benítez" userId="S::lbenitez@seo.org::e2d09982-5f3c-4afb-b112-55ad4c40842f" providerId="AD" clId="Web-{D266080A-279A-0196-841C-0C0D310F7229}" dt="2023-09-18T09:35:49.750" v="119"/>
          <ac:spMkLst>
            <pc:docMk/>
            <pc:sldMk cId="3825295842" sldId="467"/>
            <ac:spMk id="37" creationId="{F0C518C2-0AA4-470C-87B9-9CBF428FBA25}"/>
          </ac:spMkLst>
        </pc:spChg>
        <pc:grpChg chg="add del">
          <ac:chgData name="Laura Benítez" userId="S::lbenitez@seo.org::e2d09982-5f3c-4afb-b112-55ad4c40842f" providerId="AD" clId="Web-{D266080A-279A-0196-841C-0C0D310F7229}" dt="2023-09-18T09:36:08.219" v="124"/>
          <ac:grpSpMkLst>
            <pc:docMk/>
            <pc:sldMk cId="3825295842" sldId="467"/>
            <ac:grpSpMk id="26" creationId="{9B991AFC-21D0-28BD-C527-F66B1B56F841}"/>
          </ac:grpSpMkLst>
        </pc:grpChg>
        <pc:picChg chg="mod">
          <ac:chgData name="Laura Benítez" userId="S::lbenitez@seo.org::e2d09982-5f3c-4afb-b112-55ad4c40842f" providerId="AD" clId="Web-{D266080A-279A-0196-841C-0C0D310F7229}" dt="2023-09-18T09:36:08.219" v="124"/>
          <ac:picMkLst>
            <pc:docMk/>
            <pc:sldMk cId="3825295842" sldId="467"/>
            <ac:picMk id="4" creationId="{66FE754A-011E-95F0-107A-B98547E8A867}"/>
          </ac:picMkLst>
        </pc:picChg>
      </pc:sldChg>
      <pc:sldChg chg="addSp delSp modSp mod setBg">
        <pc:chgData name="Laura Benítez" userId="S::lbenitez@seo.org::e2d09982-5f3c-4afb-b112-55ad4c40842f" providerId="AD" clId="Web-{D266080A-279A-0196-841C-0C0D310F7229}" dt="2023-09-18T09:31:01.116" v="102" actId="20577"/>
        <pc:sldMkLst>
          <pc:docMk/>
          <pc:sldMk cId="2732820006" sldId="468"/>
        </pc:sldMkLst>
        <pc:spChg chg="mod ord">
          <ac:chgData name="Laura Benítez" userId="S::lbenitez@seo.org::e2d09982-5f3c-4afb-b112-55ad4c40842f" providerId="AD" clId="Web-{D266080A-279A-0196-841C-0C0D310F7229}" dt="2023-09-18T09:31:01.116" v="102" actId="20577"/>
          <ac:spMkLst>
            <pc:docMk/>
            <pc:sldMk cId="2732820006" sldId="468"/>
            <ac:spMk id="6" creationId="{576FE19B-1E31-BEEE-20AA-7D41BFC2AB56}"/>
          </ac:spMkLst>
        </pc:spChg>
        <pc:spChg chg="del">
          <ac:chgData name="Laura Benítez" userId="S::lbenitez@seo.org::e2d09982-5f3c-4afb-b112-55ad4c40842f" providerId="AD" clId="Web-{D266080A-279A-0196-841C-0C0D310F7229}" dt="2023-09-18T09:30:36.021" v="92"/>
          <ac:spMkLst>
            <pc:docMk/>
            <pc:sldMk cId="2732820006" sldId="468"/>
            <ac:spMk id="24" creationId="{06DA9DF9-31F7-4056-B42E-878CC92417B8}"/>
          </ac:spMkLst>
        </pc:spChg>
        <pc:spChg chg="add">
          <ac:chgData name="Laura Benítez" userId="S::lbenitez@seo.org::e2d09982-5f3c-4afb-b112-55ad4c40842f" providerId="AD" clId="Web-{D266080A-279A-0196-841C-0C0D310F7229}" dt="2023-09-18T09:30:36.021" v="92"/>
          <ac:spMkLst>
            <pc:docMk/>
            <pc:sldMk cId="2732820006" sldId="468"/>
            <ac:spMk id="29" creationId="{0E91F5CA-B392-444C-88E3-BF5BAAEBDEB0}"/>
          </ac:spMkLst>
        </pc:spChg>
        <pc:spChg chg="add">
          <ac:chgData name="Laura Benítez" userId="S::lbenitez@seo.org::e2d09982-5f3c-4afb-b112-55ad4c40842f" providerId="AD" clId="Web-{D266080A-279A-0196-841C-0C0D310F7229}" dt="2023-09-18T09:30:36.021" v="92"/>
          <ac:spMkLst>
            <pc:docMk/>
            <pc:sldMk cId="2732820006" sldId="468"/>
            <ac:spMk id="31" creationId="{9752D771-2D72-4B2C-B816-121D10C38ED0}"/>
          </ac:spMkLst>
        </pc:spChg>
        <pc:spChg chg="add">
          <ac:chgData name="Laura Benítez" userId="S::lbenitez@seo.org::e2d09982-5f3c-4afb-b112-55ad4c40842f" providerId="AD" clId="Web-{D266080A-279A-0196-841C-0C0D310F7229}" dt="2023-09-18T09:30:36.021" v="92"/>
          <ac:spMkLst>
            <pc:docMk/>
            <pc:sldMk cId="2732820006" sldId="468"/>
            <ac:spMk id="33" creationId="{58D2EC0A-5E54-424F-BE02-26DFFEBD6F9D}"/>
          </ac:spMkLst>
        </pc:spChg>
        <pc:spChg chg="add">
          <ac:chgData name="Laura Benítez" userId="S::lbenitez@seo.org::e2d09982-5f3c-4afb-b112-55ad4c40842f" providerId="AD" clId="Web-{D266080A-279A-0196-841C-0C0D310F7229}" dt="2023-09-18T09:30:36.021" v="92"/>
          <ac:spMkLst>
            <pc:docMk/>
            <pc:sldMk cId="2732820006" sldId="468"/>
            <ac:spMk id="35" creationId="{DDCE5572-4319-4D42-813F-C8C69C08CAA8}"/>
          </ac:spMkLst>
        </pc:spChg>
        <pc:picChg chg="mod">
          <ac:chgData name="Laura Benítez" userId="S::lbenitez@seo.org::e2d09982-5f3c-4afb-b112-55ad4c40842f" providerId="AD" clId="Web-{D266080A-279A-0196-841C-0C0D310F7229}" dt="2023-09-18T09:30:36.021" v="92"/>
          <ac:picMkLst>
            <pc:docMk/>
            <pc:sldMk cId="2732820006" sldId="468"/>
            <ac:picMk id="19" creationId="{6C61DB6C-7715-CAC6-5460-DF53F98790D8}"/>
          </ac:picMkLst>
        </pc:picChg>
      </pc:sldChg>
      <pc:sldChg chg="addSp delSp modSp mod setBg setClrOvrMap">
        <pc:chgData name="Laura Benítez" userId="S::lbenitez@seo.org::e2d09982-5f3c-4afb-b112-55ad4c40842f" providerId="AD" clId="Web-{D266080A-279A-0196-841C-0C0D310F7229}" dt="2023-09-18T09:30:06.130" v="91"/>
        <pc:sldMkLst>
          <pc:docMk/>
          <pc:sldMk cId="2093358713" sldId="469"/>
        </pc:sldMkLst>
        <pc:spChg chg="mod ord">
          <ac:chgData name="Laura Benítez" userId="S::lbenitez@seo.org::e2d09982-5f3c-4afb-b112-55ad4c40842f" providerId="AD" clId="Web-{D266080A-279A-0196-841C-0C0D310F7229}" dt="2023-09-18T09:30:06.130" v="91"/>
          <ac:spMkLst>
            <pc:docMk/>
            <pc:sldMk cId="2093358713" sldId="469"/>
            <ac:spMk id="2" creationId="{D439DACB-AA9C-3CF8-3C13-D81D1C7F58EE}"/>
          </ac:spMkLst>
        </pc:spChg>
        <pc:spChg chg="del">
          <ac:chgData name="Laura Benítez" userId="S::lbenitez@seo.org::e2d09982-5f3c-4afb-b112-55ad4c40842f" providerId="AD" clId="Web-{D266080A-279A-0196-841C-0C0D310F7229}" dt="2023-09-18T09:29:06.425" v="82"/>
          <ac:spMkLst>
            <pc:docMk/>
            <pc:sldMk cId="2093358713" sldId="469"/>
            <ac:spMk id="16" creationId="{C1DD1A8A-57D5-4A81-AD04-532B043C5611}"/>
          </ac:spMkLst>
        </pc:spChg>
        <pc:spChg chg="del">
          <ac:chgData name="Laura Benítez" userId="S::lbenitez@seo.org::e2d09982-5f3c-4afb-b112-55ad4c40842f" providerId="AD" clId="Web-{D266080A-279A-0196-841C-0C0D310F7229}" dt="2023-09-18T09:29:06.425" v="82"/>
          <ac:spMkLst>
            <pc:docMk/>
            <pc:sldMk cId="2093358713" sldId="469"/>
            <ac:spMk id="18" creationId="{007891EC-4501-44ED-A8C8-B11B6DB767AB}"/>
          </ac:spMkLst>
        </pc:spChg>
        <pc:spChg chg="add del">
          <ac:chgData name="Laura Benítez" userId="S::lbenitez@seo.org::e2d09982-5f3c-4afb-b112-55ad4c40842f" providerId="AD" clId="Web-{D266080A-279A-0196-841C-0C0D310F7229}" dt="2023-09-18T09:30:06.130" v="91"/>
          <ac:spMkLst>
            <pc:docMk/>
            <pc:sldMk cId="2093358713" sldId="469"/>
            <ac:spMk id="23" creationId="{A0A2B7F3-65A0-4CC5-8310-3252C59E025D}"/>
          </ac:spMkLst>
        </pc:spChg>
        <pc:spChg chg="add del">
          <ac:chgData name="Laura Benítez" userId="S::lbenitez@seo.org::e2d09982-5f3c-4afb-b112-55ad4c40842f" providerId="AD" clId="Web-{D266080A-279A-0196-841C-0C0D310F7229}" dt="2023-09-18T09:30:05.848" v="90"/>
          <ac:spMkLst>
            <pc:docMk/>
            <pc:sldMk cId="2093358713" sldId="469"/>
            <ac:spMk id="28" creationId="{71B2258F-86CA-4D4D-8270-BC05FCDEBFB3}"/>
          </ac:spMkLst>
        </pc:spChg>
        <pc:spChg chg="add">
          <ac:chgData name="Laura Benítez" userId="S::lbenitez@seo.org::e2d09982-5f3c-4afb-b112-55ad4c40842f" providerId="AD" clId="Web-{D266080A-279A-0196-841C-0C0D310F7229}" dt="2023-09-18T09:30:06.130" v="91"/>
          <ac:spMkLst>
            <pc:docMk/>
            <pc:sldMk cId="2093358713" sldId="469"/>
            <ac:spMk id="30" creationId="{561308AD-F95B-4430-886C-40173A45B2E4}"/>
          </ac:spMkLst>
        </pc:spChg>
        <pc:spChg chg="add">
          <ac:chgData name="Laura Benítez" userId="S::lbenitez@seo.org::e2d09982-5f3c-4afb-b112-55ad4c40842f" providerId="AD" clId="Web-{D266080A-279A-0196-841C-0C0D310F7229}" dt="2023-09-18T09:30:06.130" v="91"/>
          <ac:spMkLst>
            <pc:docMk/>
            <pc:sldMk cId="2093358713" sldId="469"/>
            <ac:spMk id="31" creationId="{0E91F5CA-B392-444C-88E3-BF5BAAEBDEB0}"/>
          </ac:spMkLst>
        </pc:spChg>
        <pc:spChg chg="add">
          <ac:chgData name="Laura Benítez" userId="S::lbenitez@seo.org::e2d09982-5f3c-4afb-b112-55ad4c40842f" providerId="AD" clId="Web-{D266080A-279A-0196-841C-0C0D310F7229}" dt="2023-09-18T09:30:06.130" v="91"/>
          <ac:spMkLst>
            <pc:docMk/>
            <pc:sldMk cId="2093358713" sldId="469"/>
            <ac:spMk id="32" creationId="{DB8C0BEF-1AD9-4002-9C03-EBFDBBE574F4}"/>
          </ac:spMkLst>
        </pc:spChg>
        <pc:spChg chg="add">
          <ac:chgData name="Laura Benítez" userId="S::lbenitez@seo.org::e2d09982-5f3c-4afb-b112-55ad4c40842f" providerId="AD" clId="Web-{D266080A-279A-0196-841C-0C0D310F7229}" dt="2023-09-18T09:30:06.130" v="91"/>
          <ac:spMkLst>
            <pc:docMk/>
            <pc:sldMk cId="2093358713" sldId="469"/>
            <ac:spMk id="34" creationId="{DDCE5572-4319-4D42-813F-C8C69C08CAA8}"/>
          </ac:spMkLst>
        </pc:spChg>
        <pc:picChg chg="mod ord">
          <ac:chgData name="Laura Benítez" userId="S::lbenitez@seo.org::e2d09982-5f3c-4afb-b112-55ad4c40842f" providerId="AD" clId="Web-{D266080A-279A-0196-841C-0C0D310F7229}" dt="2023-09-18T09:30:06.130" v="91"/>
          <ac:picMkLst>
            <pc:docMk/>
            <pc:sldMk cId="2093358713" sldId="469"/>
            <ac:picMk id="5" creationId="{C414DD0B-767C-9D4E-E4E8-29E201BC3463}"/>
          </ac:picMkLst>
        </pc:picChg>
      </pc:sldChg>
      <pc:sldChg chg="addSp delSp modSp mod ord setBg addAnim delAnim">
        <pc:chgData name="Laura Benítez" userId="S::lbenitez@seo.org::e2d09982-5f3c-4afb-b112-55ad4c40842f" providerId="AD" clId="Web-{D266080A-279A-0196-841C-0C0D310F7229}" dt="2023-09-18T09:31:11.319" v="108"/>
        <pc:sldMkLst>
          <pc:docMk/>
          <pc:sldMk cId="208912102" sldId="471"/>
        </pc:sldMkLst>
        <pc:spChg chg="mod ord">
          <ac:chgData name="Laura Benítez" userId="S::lbenitez@seo.org::e2d09982-5f3c-4afb-b112-55ad4c40842f" providerId="AD" clId="Web-{D266080A-279A-0196-841C-0C0D310F7229}" dt="2023-09-18T09:31:11.319" v="108"/>
          <ac:spMkLst>
            <pc:docMk/>
            <pc:sldMk cId="208912102" sldId="471"/>
            <ac:spMk id="2" creationId="{7C6447DE-8AD8-B0DE-315B-140968836676}"/>
          </ac:spMkLst>
        </pc:spChg>
        <pc:spChg chg="add del">
          <ac:chgData name="Laura Benítez" userId="S::lbenitez@seo.org::e2d09982-5f3c-4afb-b112-55ad4c40842f" providerId="AD" clId="Web-{D266080A-279A-0196-841C-0C0D310F7229}" dt="2023-09-18T09:31:11.319" v="108"/>
          <ac:spMkLst>
            <pc:docMk/>
            <pc:sldMk cId="208912102" sldId="471"/>
            <ac:spMk id="36" creationId="{06DA9DF9-31F7-4056-B42E-878CC92417B8}"/>
          </ac:spMkLst>
        </pc:spChg>
        <pc:spChg chg="add del">
          <ac:chgData name="Laura Benítez" userId="S::lbenitez@seo.org::e2d09982-5f3c-4afb-b112-55ad4c40842f" providerId="AD" clId="Web-{D266080A-279A-0196-841C-0C0D310F7229}" dt="2023-09-18T09:31:11.054" v="107"/>
          <ac:spMkLst>
            <pc:docMk/>
            <pc:sldMk cId="208912102" sldId="471"/>
            <ac:spMk id="41" creationId="{0E91F5CA-B392-444C-88E3-BF5BAAEBDEB0}"/>
          </ac:spMkLst>
        </pc:spChg>
        <pc:spChg chg="add del">
          <ac:chgData name="Laura Benítez" userId="S::lbenitez@seo.org::e2d09982-5f3c-4afb-b112-55ad4c40842f" providerId="AD" clId="Web-{D266080A-279A-0196-841C-0C0D310F7229}" dt="2023-09-18T09:31:11.054" v="107"/>
          <ac:spMkLst>
            <pc:docMk/>
            <pc:sldMk cId="208912102" sldId="471"/>
            <ac:spMk id="43" creationId="{9752D771-2D72-4B2C-B816-121D10C38ED0}"/>
          </ac:spMkLst>
        </pc:spChg>
        <pc:spChg chg="add del">
          <ac:chgData name="Laura Benítez" userId="S::lbenitez@seo.org::e2d09982-5f3c-4afb-b112-55ad4c40842f" providerId="AD" clId="Web-{D266080A-279A-0196-841C-0C0D310F7229}" dt="2023-09-18T09:31:11.054" v="107"/>
          <ac:spMkLst>
            <pc:docMk/>
            <pc:sldMk cId="208912102" sldId="471"/>
            <ac:spMk id="45" creationId="{58D2EC0A-5E54-424F-BE02-26DFFEBD6F9D}"/>
          </ac:spMkLst>
        </pc:spChg>
        <pc:spChg chg="add del">
          <ac:chgData name="Laura Benítez" userId="S::lbenitez@seo.org::e2d09982-5f3c-4afb-b112-55ad4c40842f" providerId="AD" clId="Web-{D266080A-279A-0196-841C-0C0D310F7229}" dt="2023-09-18T09:31:11.054" v="107"/>
          <ac:spMkLst>
            <pc:docMk/>
            <pc:sldMk cId="208912102" sldId="471"/>
            <ac:spMk id="47" creationId="{DDCE5572-4319-4D42-813F-C8C69C08CAA8}"/>
          </ac:spMkLst>
        </pc:spChg>
        <pc:spChg chg="add">
          <ac:chgData name="Laura Benítez" userId="S::lbenitez@seo.org::e2d09982-5f3c-4afb-b112-55ad4c40842f" providerId="AD" clId="Web-{D266080A-279A-0196-841C-0C0D310F7229}" dt="2023-09-18T09:31:11.319" v="108"/>
          <ac:spMkLst>
            <pc:docMk/>
            <pc:sldMk cId="208912102" sldId="471"/>
            <ac:spMk id="49" creationId="{0E91F5CA-B392-444C-88E3-BF5BAAEBDEB0}"/>
          </ac:spMkLst>
        </pc:spChg>
        <pc:spChg chg="add">
          <ac:chgData name="Laura Benítez" userId="S::lbenitez@seo.org::e2d09982-5f3c-4afb-b112-55ad4c40842f" providerId="AD" clId="Web-{D266080A-279A-0196-841C-0C0D310F7229}" dt="2023-09-18T09:31:11.319" v="108"/>
          <ac:spMkLst>
            <pc:docMk/>
            <pc:sldMk cId="208912102" sldId="471"/>
            <ac:spMk id="50" creationId="{561308AD-F95B-4430-886C-40173A45B2E4}"/>
          </ac:spMkLst>
        </pc:spChg>
        <pc:spChg chg="add">
          <ac:chgData name="Laura Benítez" userId="S::lbenitez@seo.org::e2d09982-5f3c-4afb-b112-55ad4c40842f" providerId="AD" clId="Web-{D266080A-279A-0196-841C-0C0D310F7229}" dt="2023-09-18T09:31:11.319" v="108"/>
          <ac:spMkLst>
            <pc:docMk/>
            <pc:sldMk cId="208912102" sldId="471"/>
            <ac:spMk id="51" creationId="{DB8C0BEF-1AD9-4002-9C03-EBFDBBE574F4}"/>
          </ac:spMkLst>
        </pc:spChg>
        <pc:spChg chg="add">
          <ac:chgData name="Laura Benítez" userId="S::lbenitez@seo.org::e2d09982-5f3c-4afb-b112-55ad4c40842f" providerId="AD" clId="Web-{D266080A-279A-0196-841C-0C0D310F7229}" dt="2023-09-18T09:31:11.319" v="108"/>
          <ac:spMkLst>
            <pc:docMk/>
            <pc:sldMk cId="208912102" sldId="471"/>
            <ac:spMk id="52" creationId="{DDCE5572-4319-4D42-813F-C8C69C08CAA8}"/>
          </ac:spMkLst>
        </pc:spChg>
        <pc:picChg chg="mod">
          <ac:chgData name="Laura Benítez" userId="S::lbenitez@seo.org::e2d09982-5f3c-4afb-b112-55ad4c40842f" providerId="AD" clId="Web-{D266080A-279A-0196-841C-0C0D310F7229}" dt="2023-09-18T09:31:11.319" v="108"/>
          <ac:picMkLst>
            <pc:docMk/>
            <pc:sldMk cId="208912102" sldId="471"/>
            <ac:picMk id="24" creationId="{0019DA96-9C58-DA53-1840-4B1AE9CB7185}"/>
          </ac:picMkLst>
        </pc:picChg>
      </pc:sldChg>
      <pc:sldChg chg="addSp delSp modSp mod setBg">
        <pc:chgData name="Laura Benítez" userId="S::lbenitez@seo.org::e2d09982-5f3c-4afb-b112-55ad4c40842f" providerId="AD" clId="Web-{D266080A-279A-0196-841C-0C0D310F7229}" dt="2023-09-18T09:36:57.017" v="128"/>
        <pc:sldMkLst>
          <pc:docMk/>
          <pc:sldMk cId="1971659674" sldId="472"/>
        </pc:sldMkLst>
        <pc:spChg chg="add mod">
          <ac:chgData name="Laura Benítez" userId="S::lbenitez@seo.org::e2d09982-5f3c-4afb-b112-55ad4c40842f" providerId="AD" clId="Web-{D266080A-279A-0196-841C-0C0D310F7229}" dt="2023-09-18T09:36:47.533" v="127"/>
          <ac:spMkLst>
            <pc:docMk/>
            <pc:sldMk cId="1971659674" sldId="472"/>
            <ac:spMk id="2" creationId="{E0DD8D43-5F66-8D2B-1959-C5CB46B49235}"/>
          </ac:spMkLst>
        </pc:spChg>
        <pc:spChg chg="ord">
          <ac:chgData name="Laura Benítez" userId="S::lbenitez@seo.org::e2d09982-5f3c-4afb-b112-55ad4c40842f" providerId="AD" clId="Web-{D266080A-279A-0196-841C-0C0D310F7229}" dt="2023-09-18T09:27:13.906" v="47"/>
          <ac:spMkLst>
            <pc:docMk/>
            <pc:sldMk cId="1971659674" sldId="472"/>
            <ac:spMk id="6" creationId="{CF5FEDED-8D67-B05D-EBE8-35BCFE49F401}"/>
          </ac:spMkLst>
        </pc:spChg>
        <pc:spChg chg="add del">
          <ac:chgData name="Laura Benítez" userId="S::lbenitez@seo.org::e2d09982-5f3c-4afb-b112-55ad4c40842f" providerId="AD" clId="Web-{D266080A-279A-0196-841C-0C0D310F7229}" dt="2023-09-18T09:27:13.906" v="47"/>
          <ac:spMkLst>
            <pc:docMk/>
            <pc:sldMk cId="1971659674" sldId="472"/>
            <ac:spMk id="17" creationId="{11B2B030-4738-4359-9E46-144B7C8BFF8B}"/>
          </ac:spMkLst>
        </pc:spChg>
        <pc:spChg chg="add del">
          <ac:chgData name="Laura Benítez" userId="S::lbenitez@seo.org::e2d09982-5f3c-4afb-b112-55ad4c40842f" providerId="AD" clId="Web-{D266080A-279A-0196-841C-0C0D310F7229}" dt="2023-09-18T09:27:13.906" v="47"/>
          <ac:spMkLst>
            <pc:docMk/>
            <pc:sldMk cId="1971659674" sldId="472"/>
            <ac:spMk id="19" creationId="{E722B2DD-E14D-4972-9D98-5D6E61B1B2D2}"/>
          </ac:spMkLst>
        </pc:spChg>
        <pc:spChg chg="add del">
          <ac:chgData name="Laura Benítez" userId="S::lbenitez@seo.org::e2d09982-5f3c-4afb-b112-55ad4c40842f" providerId="AD" clId="Web-{D266080A-279A-0196-841C-0C0D310F7229}" dt="2023-09-18T09:27:13.890" v="46"/>
          <ac:spMkLst>
            <pc:docMk/>
            <pc:sldMk cId="1971659674" sldId="472"/>
            <ac:spMk id="24" creationId="{0C777BBD-C42C-46C6-8D2D-BD2F9613D6F4}"/>
          </ac:spMkLst>
        </pc:spChg>
        <pc:spChg chg="add del">
          <ac:chgData name="Laura Benítez" userId="S::lbenitez@seo.org::e2d09982-5f3c-4afb-b112-55ad4c40842f" providerId="AD" clId="Web-{D266080A-279A-0196-841C-0C0D310F7229}" dt="2023-09-18T09:27:13.890" v="46"/>
          <ac:spMkLst>
            <pc:docMk/>
            <pc:sldMk cId="1971659674" sldId="472"/>
            <ac:spMk id="26" creationId="{721F817A-BF7E-440D-B296-66D86EDB067C}"/>
          </ac:spMkLst>
        </pc:spChg>
        <pc:spChg chg="add del">
          <ac:chgData name="Laura Benítez" userId="S::lbenitez@seo.org::e2d09982-5f3c-4afb-b112-55ad4c40842f" providerId="AD" clId="Web-{D266080A-279A-0196-841C-0C0D310F7229}" dt="2023-09-18T09:36:47.533" v="127"/>
          <ac:spMkLst>
            <pc:docMk/>
            <pc:sldMk cId="1971659674" sldId="472"/>
            <ac:spMk id="28" creationId="{F0C518C2-0AA4-470C-87B9-9CBF428FBA25}"/>
          </ac:spMkLst>
        </pc:spChg>
        <pc:spChg chg="add del">
          <ac:chgData name="Laura Benítez" userId="S::lbenitez@seo.org::e2d09982-5f3c-4afb-b112-55ad4c40842f" providerId="AD" clId="Web-{D266080A-279A-0196-841C-0C0D310F7229}" dt="2023-09-18T09:36:47.533" v="127"/>
          <ac:spMkLst>
            <pc:docMk/>
            <pc:sldMk cId="1971659674" sldId="472"/>
            <ac:spMk id="29" creationId="{04C21BAE-6866-4C7A-A7EC-C1B2E572D5BE}"/>
          </ac:spMkLst>
        </pc:spChg>
        <pc:spChg chg="add del">
          <ac:chgData name="Laura Benítez" userId="S::lbenitez@seo.org::e2d09982-5f3c-4afb-b112-55ad4c40842f" providerId="AD" clId="Web-{D266080A-279A-0196-841C-0C0D310F7229}" dt="2023-09-18T09:36:47.533" v="127"/>
          <ac:spMkLst>
            <pc:docMk/>
            <pc:sldMk cId="1971659674" sldId="472"/>
            <ac:spMk id="30" creationId="{7E7D0C94-08B4-48AE-8813-CC4D60294F42}"/>
          </ac:spMkLst>
        </pc:spChg>
        <pc:spChg chg="add del">
          <ac:chgData name="Laura Benítez" userId="S::lbenitez@seo.org::e2d09982-5f3c-4afb-b112-55ad4c40842f" providerId="AD" clId="Web-{D266080A-279A-0196-841C-0C0D310F7229}" dt="2023-09-18T09:36:57.017" v="128"/>
          <ac:spMkLst>
            <pc:docMk/>
            <pc:sldMk cId="1971659674" sldId="472"/>
            <ac:spMk id="34" creationId="{F222699D-C29B-7525-3976-ADEFC160B193}"/>
          </ac:spMkLst>
        </pc:spChg>
        <pc:spChg chg="add">
          <ac:chgData name="Laura Benítez" userId="S::lbenitez@seo.org::e2d09982-5f3c-4afb-b112-55ad4c40842f" providerId="AD" clId="Web-{D266080A-279A-0196-841C-0C0D310F7229}" dt="2023-09-18T09:36:47.533" v="127"/>
          <ac:spMkLst>
            <pc:docMk/>
            <pc:sldMk cId="1971659674" sldId="472"/>
            <ac:spMk id="37" creationId="{04C21BAE-6866-4C7A-A7EC-C1B2E572D5BE}"/>
          </ac:spMkLst>
        </pc:spChg>
        <pc:spChg chg="add">
          <ac:chgData name="Laura Benítez" userId="S::lbenitez@seo.org::e2d09982-5f3c-4afb-b112-55ad4c40842f" providerId="AD" clId="Web-{D266080A-279A-0196-841C-0C0D310F7229}" dt="2023-09-18T09:36:47.533" v="127"/>
          <ac:spMkLst>
            <pc:docMk/>
            <pc:sldMk cId="1971659674" sldId="472"/>
            <ac:spMk id="39" creationId="{7E7D0C94-08B4-48AE-8813-CC4D60294F42}"/>
          </ac:spMkLst>
        </pc:spChg>
        <pc:spChg chg="add">
          <ac:chgData name="Laura Benítez" userId="S::lbenitez@seo.org::e2d09982-5f3c-4afb-b112-55ad4c40842f" providerId="AD" clId="Web-{D266080A-279A-0196-841C-0C0D310F7229}" dt="2023-09-18T09:36:47.533" v="127"/>
          <ac:spMkLst>
            <pc:docMk/>
            <pc:sldMk cId="1971659674" sldId="472"/>
            <ac:spMk id="41" creationId="{F0C518C2-0AA4-470C-87B9-9CBF428FBA25}"/>
          </ac:spMkLst>
        </pc:spChg>
        <pc:picChg chg="mod">
          <ac:chgData name="Laura Benítez" userId="S::lbenitez@seo.org::e2d09982-5f3c-4afb-b112-55ad4c40842f" providerId="AD" clId="Web-{D266080A-279A-0196-841C-0C0D310F7229}" dt="2023-09-18T09:36:47.533" v="127"/>
          <ac:picMkLst>
            <pc:docMk/>
            <pc:sldMk cId="1971659674" sldId="472"/>
            <ac:picMk id="5" creationId="{909F7726-26F9-DCED-94F4-561AEFEC9061}"/>
          </ac:picMkLst>
        </pc:picChg>
      </pc:sldChg>
      <pc:sldChg chg="addSp delSp modSp">
        <pc:chgData name="Laura Benítez" userId="S::lbenitez@seo.org::e2d09982-5f3c-4afb-b112-55ad4c40842f" providerId="AD" clId="Web-{D266080A-279A-0196-841C-0C0D310F7229}" dt="2023-09-18T09:31:16.257" v="109"/>
        <pc:sldMkLst>
          <pc:docMk/>
          <pc:sldMk cId="2994415620" sldId="473"/>
        </pc:sldMkLst>
        <pc:spChg chg="mod">
          <ac:chgData name="Laura Benítez" userId="S::lbenitez@seo.org::e2d09982-5f3c-4afb-b112-55ad4c40842f" providerId="AD" clId="Web-{D266080A-279A-0196-841C-0C0D310F7229}" dt="2023-09-18T09:31:16.257" v="109"/>
          <ac:spMkLst>
            <pc:docMk/>
            <pc:sldMk cId="2994415620" sldId="473"/>
            <ac:spMk id="2" creationId="{35D49138-F93B-0CD5-9AD8-B407151F4403}"/>
          </ac:spMkLst>
        </pc:spChg>
        <pc:spChg chg="del">
          <ac:chgData name="Laura Benítez" userId="S::lbenitez@seo.org::e2d09982-5f3c-4afb-b112-55ad4c40842f" providerId="AD" clId="Web-{D266080A-279A-0196-841C-0C0D310F7229}" dt="2023-09-18T09:31:16.257" v="109"/>
          <ac:spMkLst>
            <pc:docMk/>
            <pc:sldMk cId="2994415620" sldId="473"/>
            <ac:spMk id="39" creationId="{C1DD1A8A-57D5-4A81-AD04-532B043C5611}"/>
          </ac:spMkLst>
        </pc:spChg>
        <pc:spChg chg="del">
          <ac:chgData name="Laura Benítez" userId="S::lbenitez@seo.org::e2d09982-5f3c-4afb-b112-55ad4c40842f" providerId="AD" clId="Web-{D266080A-279A-0196-841C-0C0D310F7229}" dt="2023-09-18T09:31:16.257" v="109"/>
          <ac:spMkLst>
            <pc:docMk/>
            <pc:sldMk cId="2994415620" sldId="473"/>
            <ac:spMk id="41" creationId="{007891EC-4501-44ED-A8C8-B11B6DB767AB}"/>
          </ac:spMkLst>
        </pc:spChg>
        <pc:spChg chg="add">
          <ac:chgData name="Laura Benítez" userId="S::lbenitez@seo.org::e2d09982-5f3c-4afb-b112-55ad4c40842f" providerId="AD" clId="Web-{D266080A-279A-0196-841C-0C0D310F7229}" dt="2023-09-18T09:31:16.257" v="109"/>
          <ac:spMkLst>
            <pc:docMk/>
            <pc:sldMk cId="2994415620" sldId="473"/>
            <ac:spMk id="46" creationId="{0E91F5CA-B392-444C-88E3-BF5BAAEBDEB0}"/>
          </ac:spMkLst>
        </pc:spChg>
        <pc:spChg chg="add">
          <ac:chgData name="Laura Benítez" userId="S::lbenitez@seo.org::e2d09982-5f3c-4afb-b112-55ad4c40842f" providerId="AD" clId="Web-{D266080A-279A-0196-841C-0C0D310F7229}" dt="2023-09-18T09:31:16.257" v="109"/>
          <ac:spMkLst>
            <pc:docMk/>
            <pc:sldMk cId="2994415620" sldId="473"/>
            <ac:spMk id="48" creationId="{561308AD-F95B-4430-886C-40173A45B2E4}"/>
          </ac:spMkLst>
        </pc:spChg>
        <pc:spChg chg="add">
          <ac:chgData name="Laura Benítez" userId="S::lbenitez@seo.org::e2d09982-5f3c-4afb-b112-55ad4c40842f" providerId="AD" clId="Web-{D266080A-279A-0196-841C-0C0D310F7229}" dt="2023-09-18T09:31:16.257" v="109"/>
          <ac:spMkLst>
            <pc:docMk/>
            <pc:sldMk cId="2994415620" sldId="473"/>
            <ac:spMk id="50" creationId="{DB8C0BEF-1AD9-4002-9C03-EBFDBBE574F4}"/>
          </ac:spMkLst>
        </pc:spChg>
        <pc:spChg chg="add">
          <ac:chgData name="Laura Benítez" userId="S::lbenitez@seo.org::e2d09982-5f3c-4afb-b112-55ad4c40842f" providerId="AD" clId="Web-{D266080A-279A-0196-841C-0C0D310F7229}" dt="2023-09-18T09:31:16.257" v="109"/>
          <ac:spMkLst>
            <pc:docMk/>
            <pc:sldMk cId="2994415620" sldId="473"/>
            <ac:spMk id="52" creationId="{DDCE5572-4319-4D42-813F-C8C69C08CAA8}"/>
          </ac:spMkLst>
        </pc:spChg>
        <pc:picChg chg="mod">
          <ac:chgData name="Laura Benítez" userId="S::lbenitez@seo.org::e2d09982-5f3c-4afb-b112-55ad4c40842f" providerId="AD" clId="Web-{D266080A-279A-0196-841C-0C0D310F7229}" dt="2023-09-18T09:31:16.257" v="109"/>
          <ac:picMkLst>
            <pc:docMk/>
            <pc:sldMk cId="2994415620" sldId="473"/>
            <ac:picMk id="4" creationId="{C1AE9DA4-6CE7-3DE6-2944-58517AC3A768}"/>
          </ac:picMkLst>
        </pc:picChg>
      </pc:sldChg>
      <pc:sldChg chg="addSp delSp modSp">
        <pc:chgData name="Laura Benítez" userId="S::lbenitez@seo.org::e2d09982-5f3c-4afb-b112-55ad4c40842f" providerId="AD" clId="Web-{D266080A-279A-0196-841C-0C0D310F7229}" dt="2023-09-18T09:32:23.400" v="114"/>
        <pc:sldMkLst>
          <pc:docMk/>
          <pc:sldMk cId="3873278835" sldId="474"/>
        </pc:sldMkLst>
        <pc:spChg chg="mod">
          <ac:chgData name="Laura Benítez" userId="S::lbenitez@seo.org::e2d09982-5f3c-4afb-b112-55ad4c40842f" providerId="AD" clId="Web-{D266080A-279A-0196-841C-0C0D310F7229}" dt="2023-09-18T09:32:23.400" v="114"/>
          <ac:spMkLst>
            <pc:docMk/>
            <pc:sldMk cId="3873278835" sldId="474"/>
            <ac:spMk id="2" creationId="{DD3249CD-5551-8799-CC47-B18B4F8EACCD}"/>
          </ac:spMkLst>
        </pc:spChg>
        <pc:spChg chg="del">
          <ac:chgData name="Laura Benítez" userId="S::lbenitez@seo.org::e2d09982-5f3c-4afb-b112-55ad4c40842f" providerId="AD" clId="Web-{D266080A-279A-0196-841C-0C0D310F7229}" dt="2023-09-18T09:32:23.400" v="114"/>
          <ac:spMkLst>
            <pc:docMk/>
            <pc:sldMk cId="3873278835" sldId="474"/>
            <ac:spMk id="39" creationId="{6F828D28-8E09-41CC-8229-3070B5467A96}"/>
          </ac:spMkLst>
        </pc:spChg>
        <pc:spChg chg="del">
          <ac:chgData name="Laura Benítez" userId="S::lbenitez@seo.org::e2d09982-5f3c-4afb-b112-55ad4c40842f" providerId="AD" clId="Web-{D266080A-279A-0196-841C-0C0D310F7229}" dt="2023-09-18T09:32:23.400" v="114"/>
          <ac:spMkLst>
            <pc:docMk/>
            <pc:sldMk cId="3873278835" sldId="474"/>
            <ac:spMk id="41" creationId="{D5B012D8-7F27-4758-9AC6-C889B154BD73}"/>
          </ac:spMkLst>
        </pc:spChg>
        <pc:spChg chg="del">
          <ac:chgData name="Laura Benítez" userId="S::lbenitez@seo.org::e2d09982-5f3c-4afb-b112-55ad4c40842f" providerId="AD" clId="Web-{D266080A-279A-0196-841C-0C0D310F7229}" dt="2023-09-18T09:32:23.400" v="114"/>
          <ac:spMkLst>
            <pc:docMk/>
            <pc:sldMk cId="3873278835" sldId="474"/>
            <ac:spMk id="43" creationId="{4063B759-00FC-46D1-9898-8E8625268FAF}"/>
          </ac:spMkLst>
        </pc:spChg>
        <pc:spChg chg="add">
          <ac:chgData name="Laura Benítez" userId="S::lbenitez@seo.org::e2d09982-5f3c-4afb-b112-55ad4c40842f" providerId="AD" clId="Web-{D266080A-279A-0196-841C-0C0D310F7229}" dt="2023-09-18T09:32:23.400" v="114"/>
          <ac:spMkLst>
            <pc:docMk/>
            <pc:sldMk cId="3873278835" sldId="474"/>
            <ac:spMk id="48" creationId="{0E91F5CA-B392-444C-88E3-BF5BAAEBDEB0}"/>
          </ac:spMkLst>
        </pc:spChg>
        <pc:spChg chg="add">
          <ac:chgData name="Laura Benítez" userId="S::lbenitez@seo.org::e2d09982-5f3c-4afb-b112-55ad4c40842f" providerId="AD" clId="Web-{D266080A-279A-0196-841C-0C0D310F7229}" dt="2023-09-18T09:32:23.400" v="114"/>
          <ac:spMkLst>
            <pc:docMk/>
            <pc:sldMk cId="3873278835" sldId="474"/>
            <ac:spMk id="50" creationId="{561308AD-F95B-4430-886C-40173A45B2E4}"/>
          </ac:spMkLst>
        </pc:spChg>
        <pc:spChg chg="add">
          <ac:chgData name="Laura Benítez" userId="S::lbenitez@seo.org::e2d09982-5f3c-4afb-b112-55ad4c40842f" providerId="AD" clId="Web-{D266080A-279A-0196-841C-0C0D310F7229}" dt="2023-09-18T09:32:23.400" v="114"/>
          <ac:spMkLst>
            <pc:docMk/>
            <pc:sldMk cId="3873278835" sldId="474"/>
            <ac:spMk id="52" creationId="{DB8C0BEF-1AD9-4002-9C03-EBFDBBE574F4}"/>
          </ac:spMkLst>
        </pc:spChg>
        <pc:spChg chg="add">
          <ac:chgData name="Laura Benítez" userId="S::lbenitez@seo.org::e2d09982-5f3c-4afb-b112-55ad4c40842f" providerId="AD" clId="Web-{D266080A-279A-0196-841C-0C0D310F7229}" dt="2023-09-18T09:32:23.400" v="114"/>
          <ac:spMkLst>
            <pc:docMk/>
            <pc:sldMk cId="3873278835" sldId="474"/>
            <ac:spMk id="54" creationId="{DDCE5572-4319-4D42-813F-C8C69C08CAA8}"/>
          </ac:spMkLst>
        </pc:spChg>
        <pc:picChg chg="mod">
          <ac:chgData name="Laura Benítez" userId="S::lbenitez@seo.org::e2d09982-5f3c-4afb-b112-55ad4c40842f" providerId="AD" clId="Web-{D266080A-279A-0196-841C-0C0D310F7229}" dt="2023-09-18T09:32:23.400" v="114"/>
          <ac:picMkLst>
            <pc:docMk/>
            <pc:sldMk cId="3873278835" sldId="474"/>
            <ac:picMk id="23" creationId="{42E4D806-A28F-49D8-DCFB-3012F0B5BF67}"/>
          </ac:picMkLst>
        </pc:picChg>
      </pc:sldChg>
      <pc:sldChg chg="addSp delSp modSp mod setBg addAnim">
        <pc:chgData name="Laura Benítez" userId="S::lbenitez@seo.org::e2d09982-5f3c-4afb-b112-55ad4c40842f" providerId="AD" clId="Web-{D266080A-279A-0196-841C-0C0D310F7229}" dt="2023-09-18T09:37:19.221" v="132"/>
        <pc:sldMkLst>
          <pc:docMk/>
          <pc:sldMk cId="1108029203" sldId="475"/>
        </pc:sldMkLst>
        <pc:spChg chg="mod">
          <ac:chgData name="Laura Benítez" userId="S::lbenitez@seo.org::e2d09982-5f3c-4afb-b112-55ad4c40842f" providerId="AD" clId="Web-{D266080A-279A-0196-841C-0C0D310F7229}" dt="2023-09-18T09:32:09.900" v="113"/>
          <ac:spMkLst>
            <pc:docMk/>
            <pc:sldMk cId="1108029203" sldId="475"/>
            <ac:spMk id="2" creationId="{6861A6F9-96F8-363A-C014-865FE05BFD83}"/>
          </ac:spMkLst>
        </pc:spChg>
        <pc:spChg chg="add del">
          <ac:chgData name="Laura Benítez" userId="S::lbenitez@seo.org::e2d09982-5f3c-4afb-b112-55ad4c40842f" providerId="AD" clId="Web-{D266080A-279A-0196-841C-0C0D310F7229}" dt="2023-09-18T09:31:26.257" v="110"/>
          <ac:spMkLst>
            <pc:docMk/>
            <pc:sldMk cId="1108029203" sldId="475"/>
            <ac:spMk id="8" creationId="{4D60F200-5EB0-B223-2439-C96C67F0FEE1}"/>
          </ac:spMkLst>
        </pc:spChg>
        <pc:spChg chg="add del">
          <ac:chgData name="Laura Benítez" userId="S::lbenitez@seo.org::e2d09982-5f3c-4afb-b112-55ad4c40842f" providerId="AD" clId="Web-{D266080A-279A-0196-841C-0C0D310F7229}" dt="2023-09-18T09:32:09.900" v="113"/>
          <ac:spMkLst>
            <pc:docMk/>
            <pc:sldMk cId="1108029203" sldId="475"/>
            <ac:spMk id="17" creationId="{0E91F5CA-B392-444C-88E3-BF5BAAEBDEB0}"/>
          </ac:spMkLst>
        </pc:spChg>
        <pc:spChg chg="add del">
          <ac:chgData name="Laura Benítez" userId="S::lbenitez@seo.org::e2d09982-5f3c-4afb-b112-55ad4c40842f" providerId="AD" clId="Web-{D266080A-279A-0196-841C-0C0D310F7229}" dt="2023-09-18T09:32:09.900" v="113"/>
          <ac:spMkLst>
            <pc:docMk/>
            <pc:sldMk cId="1108029203" sldId="475"/>
            <ac:spMk id="19" creationId="{561308AD-F95B-4430-886C-40173A45B2E4}"/>
          </ac:spMkLst>
        </pc:spChg>
        <pc:spChg chg="add del">
          <ac:chgData name="Laura Benítez" userId="S::lbenitez@seo.org::e2d09982-5f3c-4afb-b112-55ad4c40842f" providerId="AD" clId="Web-{D266080A-279A-0196-841C-0C0D310F7229}" dt="2023-09-18T09:32:09.900" v="113"/>
          <ac:spMkLst>
            <pc:docMk/>
            <pc:sldMk cId="1108029203" sldId="475"/>
            <ac:spMk id="21" creationId="{DB8C0BEF-1AD9-4002-9C03-EBFDBBE574F4}"/>
          </ac:spMkLst>
        </pc:spChg>
        <pc:spChg chg="add del">
          <ac:chgData name="Laura Benítez" userId="S::lbenitez@seo.org::e2d09982-5f3c-4afb-b112-55ad4c40842f" providerId="AD" clId="Web-{D266080A-279A-0196-841C-0C0D310F7229}" dt="2023-09-18T09:32:09.900" v="113"/>
          <ac:spMkLst>
            <pc:docMk/>
            <pc:sldMk cId="1108029203" sldId="475"/>
            <ac:spMk id="23" creationId="{DDCE5572-4319-4D42-813F-C8C69C08CAA8}"/>
          </ac:spMkLst>
        </pc:spChg>
        <pc:spChg chg="add del">
          <ac:chgData name="Laura Benítez" userId="S::lbenitez@seo.org::e2d09982-5f3c-4afb-b112-55ad4c40842f" providerId="AD" clId="Web-{D266080A-279A-0196-841C-0C0D310F7229}" dt="2023-09-18T09:37:19.221" v="132"/>
          <ac:spMkLst>
            <pc:docMk/>
            <pc:sldMk cId="1108029203" sldId="475"/>
            <ac:spMk id="28" creationId="{0E91F5CA-B392-444C-88E3-BF5BAAEBDEB0}"/>
          </ac:spMkLst>
        </pc:spChg>
        <pc:spChg chg="add del">
          <ac:chgData name="Laura Benítez" userId="S::lbenitez@seo.org::e2d09982-5f3c-4afb-b112-55ad4c40842f" providerId="AD" clId="Web-{D266080A-279A-0196-841C-0C0D310F7229}" dt="2023-09-18T09:37:19.221" v="132"/>
          <ac:spMkLst>
            <pc:docMk/>
            <pc:sldMk cId="1108029203" sldId="475"/>
            <ac:spMk id="30" creationId="{9752D771-2D72-4B2C-B816-121D10C38ED0}"/>
          </ac:spMkLst>
        </pc:spChg>
        <pc:spChg chg="add del">
          <ac:chgData name="Laura Benítez" userId="S::lbenitez@seo.org::e2d09982-5f3c-4afb-b112-55ad4c40842f" providerId="AD" clId="Web-{D266080A-279A-0196-841C-0C0D310F7229}" dt="2023-09-18T09:37:19.221" v="132"/>
          <ac:spMkLst>
            <pc:docMk/>
            <pc:sldMk cId="1108029203" sldId="475"/>
            <ac:spMk id="32" creationId="{58D2EC0A-5E54-424F-BE02-26DFFEBD6F9D}"/>
          </ac:spMkLst>
        </pc:spChg>
        <pc:spChg chg="add del">
          <ac:chgData name="Laura Benítez" userId="S::lbenitez@seo.org::e2d09982-5f3c-4afb-b112-55ad4c40842f" providerId="AD" clId="Web-{D266080A-279A-0196-841C-0C0D310F7229}" dt="2023-09-18T09:37:19.221" v="132"/>
          <ac:spMkLst>
            <pc:docMk/>
            <pc:sldMk cId="1108029203" sldId="475"/>
            <ac:spMk id="34" creationId="{DDCE5572-4319-4D42-813F-C8C69C08CAA8}"/>
          </ac:spMkLst>
        </pc:spChg>
        <pc:spChg chg="add">
          <ac:chgData name="Laura Benítez" userId="S::lbenitez@seo.org::e2d09982-5f3c-4afb-b112-55ad4c40842f" providerId="AD" clId="Web-{D266080A-279A-0196-841C-0C0D310F7229}" dt="2023-09-18T09:37:19.221" v="132"/>
          <ac:spMkLst>
            <pc:docMk/>
            <pc:sldMk cId="1108029203" sldId="475"/>
            <ac:spMk id="39" creationId="{0E91F5CA-B392-444C-88E3-BF5BAAEBDEB0}"/>
          </ac:spMkLst>
        </pc:spChg>
        <pc:spChg chg="add">
          <ac:chgData name="Laura Benítez" userId="S::lbenitez@seo.org::e2d09982-5f3c-4afb-b112-55ad4c40842f" providerId="AD" clId="Web-{D266080A-279A-0196-841C-0C0D310F7229}" dt="2023-09-18T09:37:19.221" v="132"/>
          <ac:spMkLst>
            <pc:docMk/>
            <pc:sldMk cId="1108029203" sldId="475"/>
            <ac:spMk id="41" creationId="{9752D771-2D72-4B2C-B816-121D10C38ED0}"/>
          </ac:spMkLst>
        </pc:spChg>
        <pc:spChg chg="add">
          <ac:chgData name="Laura Benítez" userId="S::lbenitez@seo.org::e2d09982-5f3c-4afb-b112-55ad4c40842f" providerId="AD" clId="Web-{D266080A-279A-0196-841C-0C0D310F7229}" dt="2023-09-18T09:37:19.221" v="132"/>
          <ac:spMkLst>
            <pc:docMk/>
            <pc:sldMk cId="1108029203" sldId="475"/>
            <ac:spMk id="43" creationId="{58D2EC0A-5E54-424F-BE02-26DFFEBD6F9D}"/>
          </ac:spMkLst>
        </pc:spChg>
        <pc:spChg chg="add">
          <ac:chgData name="Laura Benítez" userId="S::lbenitez@seo.org::e2d09982-5f3c-4afb-b112-55ad4c40842f" providerId="AD" clId="Web-{D266080A-279A-0196-841C-0C0D310F7229}" dt="2023-09-18T09:37:19.221" v="132"/>
          <ac:spMkLst>
            <pc:docMk/>
            <pc:sldMk cId="1108029203" sldId="475"/>
            <ac:spMk id="45" creationId="{DDCE5572-4319-4D42-813F-C8C69C08CAA8}"/>
          </ac:spMkLst>
        </pc:spChg>
        <pc:grpChg chg="add del">
          <ac:chgData name="Laura Benítez" userId="S::lbenitez@seo.org::e2d09982-5f3c-4afb-b112-55ad4c40842f" providerId="AD" clId="Web-{D266080A-279A-0196-841C-0C0D310F7229}" dt="2023-09-18T09:31:26.257" v="110"/>
          <ac:grpSpMkLst>
            <pc:docMk/>
            <pc:sldMk cId="1108029203" sldId="475"/>
            <ac:grpSpMk id="10" creationId="{976FA3CB-F274-2EB9-9908-549770D7831D}"/>
          </ac:grpSpMkLst>
        </pc:grpChg>
        <pc:picChg chg="add mod">
          <ac:chgData name="Laura Benítez" userId="S::lbenitez@seo.org::e2d09982-5f3c-4afb-b112-55ad4c40842f" providerId="AD" clId="Web-{D266080A-279A-0196-841C-0C0D310F7229}" dt="2023-09-18T09:37:19.221" v="132"/>
          <ac:picMkLst>
            <pc:docMk/>
            <pc:sldMk cId="1108029203" sldId="475"/>
            <ac:picMk id="4" creationId="{8C68DCCB-7C84-6F3D-0323-617A4C1F4EA0}"/>
          </ac:picMkLst>
        </pc:picChg>
      </pc:sldChg>
    </pc:docChg>
  </pc:docChgLst>
  <pc:docChgLst>
    <pc:chgData name="Laura Benítez" userId="S::lbenitez@seo.org::e2d09982-5f3c-4afb-b112-55ad4c40842f" providerId="AD" clId="Web-{E3B75CC5-AFDD-25F1-3E69-386774DCB816}"/>
    <pc:docChg chg="modSld sldOrd">
      <pc:chgData name="Laura Benítez" userId="S::lbenitez@seo.org::e2d09982-5f3c-4afb-b112-55ad4c40842f" providerId="AD" clId="Web-{E3B75CC5-AFDD-25F1-3E69-386774DCB816}" dt="2023-09-18T09:54:18.416" v="38"/>
      <pc:docMkLst>
        <pc:docMk/>
      </pc:docMkLst>
      <pc:sldChg chg="addSp modSp addAnim modAnim">
        <pc:chgData name="Laura Benítez" userId="S::lbenitez@seo.org::e2d09982-5f3c-4afb-b112-55ad4c40842f" providerId="AD" clId="Web-{E3B75CC5-AFDD-25F1-3E69-386774DCB816}" dt="2023-09-18T09:54:18.416" v="38"/>
        <pc:sldMkLst>
          <pc:docMk/>
          <pc:sldMk cId="1082073484" sldId="320"/>
        </pc:sldMkLst>
        <pc:spChg chg="mod">
          <ac:chgData name="Laura Benítez" userId="S::lbenitez@seo.org::e2d09982-5f3c-4afb-b112-55ad4c40842f" providerId="AD" clId="Web-{E3B75CC5-AFDD-25F1-3E69-386774DCB816}" dt="2023-09-18T09:53:39.539" v="28" actId="20577"/>
          <ac:spMkLst>
            <pc:docMk/>
            <pc:sldMk cId="1082073484" sldId="320"/>
            <ac:spMk id="2" creationId="{30ECFCF3-503A-5DAB-8109-0EBC6E1B1281}"/>
          </ac:spMkLst>
        </pc:spChg>
        <pc:spChg chg="add mod">
          <ac:chgData name="Laura Benítez" userId="S::lbenitez@seo.org::e2d09982-5f3c-4afb-b112-55ad4c40842f" providerId="AD" clId="Web-{E3B75CC5-AFDD-25F1-3E69-386774DCB816}" dt="2023-09-18T09:53:48.962" v="33" actId="1076"/>
          <ac:spMkLst>
            <pc:docMk/>
            <pc:sldMk cId="1082073484" sldId="320"/>
            <ac:spMk id="4" creationId="{B4879763-20D3-D474-6FF6-D15822ECF706}"/>
          </ac:spMkLst>
        </pc:spChg>
      </pc:sldChg>
      <pc:sldChg chg="ord">
        <pc:chgData name="Laura Benítez" userId="S::lbenitez@seo.org::e2d09982-5f3c-4afb-b112-55ad4c40842f" providerId="AD" clId="Web-{E3B75CC5-AFDD-25F1-3E69-386774DCB816}" dt="2023-09-18T09:53:19.945" v="25"/>
        <pc:sldMkLst>
          <pc:docMk/>
          <pc:sldMk cId="1357264256" sldId="455"/>
        </pc:sldMkLst>
      </pc:sldChg>
      <pc:sldChg chg="addSp delSp modSp mod setBg">
        <pc:chgData name="Laura Benítez" userId="S::lbenitez@seo.org::e2d09982-5f3c-4afb-b112-55ad4c40842f" providerId="AD" clId="Web-{E3B75CC5-AFDD-25F1-3E69-386774DCB816}" dt="2023-09-18T09:50:21.891" v="22"/>
        <pc:sldMkLst>
          <pc:docMk/>
          <pc:sldMk cId="1108029203" sldId="475"/>
        </pc:sldMkLst>
        <pc:spChg chg="mod">
          <ac:chgData name="Laura Benítez" userId="S::lbenitez@seo.org::e2d09982-5f3c-4afb-b112-55ad4c40842f" providerId="AD" clId="Web-{E3B75CC5-AFDD-25F1-3E69-386774DCB816}" dt="2023-09-18T09:49:17.482" v="19"/>
          <ac:spMkLst>
            <pc:docMk/>
            <pc:sldMk cId="1108029203" sldId="475"/>
            <ac:spMk id="2" creationId="{6861A6F9-96F8-363A-C014-865FE05BFD83}"/>
          </ac:spMkLst>
        </pc:spChg>
        <pc:spChg chg="del">
          <ac:chgData name="Laura Benítez" userId="S::lbenitez@seo.org::e2d09982-5f3c-4afb-b112-55ad4c40842f" providerId="AD" clId="Web-{E3B75CC5-AFDD-25F1-3E69-386774DCB816}" dt="2023-09-18T09:45:57.739" v="5"/>
          <ac:spMkLst>
            <pc:docMk/>
            <pc:sldMk cId="1108029203" sldId="475"/>
            <ac:spMk id="39" creationId="{0E91F5CA-B392-444C-88E3-BF5BAAEBDEB0}"/>
          </ac:spMkLst>
        </pc:spChg>
        <pc:spChg chg="del">
          <ac:chgData name="Laura Benítez" userId="S::lbenitez@seo.org::e2d09982-5f3c-4afb-b112-55ad4c40842f" providerId="AD" clId="Web-{E3B75CC5-AFDD-25F1-3E69-386774DCB816}" dt="2023-09-18T09:45:57.739" v="5"/>
          <ac:spMkLst>
            <pc:docMk/>
            <pc:sldMk cId="1108029203" sldId="475"/>
            <ac:spMk id="41" creationId="{9752D771-2D72-4B2C-B816-121D10C38ED0}"/>
          </ac:spMkLst>
        </pc:spChg>
        <pc:spChg chg="del">
          <ac:chgData name="Laura Benítez" userId="S::lbenitez@seo.org::e2d09982-5f3c-4afb-b112-55ad4c40842f" providerId="AD" clId="Web-{E3B75CC5-AFDD-25F1-3E69-386774DCB816}" dt="2023-09-18T09:45:57.739" v="5"/>
          <ac:spMkLst>
            <pc:docMk/>
            <pc:sldMk cId="1108029203" sldId="475"/>
            <ac:spMk id="43" creationId="{58D2EC0A-5E54-424F-BE02-26DFFEBD6F9D}"/>
          </ac:spMkLst>
        </pc:spChg>
        <pc:spChg chg="del">
          <ac:chgData name="Laura Benítez" userId="S::lbenitez@seo.org::e2d09982-5f3c-4afb-b112-55ad4c40842f" providerId="AD" clId="Web-{E3B75CC5-AFDD-25F1-3E69-386774DCB816}" dt="2023-09-18T09:45:57.739" v="5"/>
          <ac:spMkLst>
            <pc:docMk/>
            <pc:sldMk cId="1108029203" sldId="475"/>
            <ac:spMk id="45" creationId="{DDCE5572-4319-4D42-813F-C8C69C08CAA8}"/>
          </ac:spMkLst>
        </pc:spChg>
        <pc:spChg chg="add del">
          <ac:chgData name="Laura Benítez" userId="S::lbenitez@seo.org::e2d09982-5f3c-4afb-b112-55ad4c40842f" providerId="AD" clId="Web-{E3B75CC5-AFDD-25F1-3E69-386774DCB816}" dt="2023-09-18T09:48:14.948" v="15"/>
          <ac:spMkLst>
            <pc:docMk/>
            <pc:sldMk cId="1108029203" sldId="475"/>
            <ac:spMk id="50" creationId="{0E91F5CA-B392-444C-88E3-BF5BAAEBDEB0}"/>
          </ac:spMkLst>
        </pc:spChg>
        <pc:spChg chg="add del">
          <ac:chgData name="Laura Benítez" userId="S::lbenitez@seo.org::e2d09982-5f3c-4afb-b112-55ad4c40842f" providerId="AD" clId="Web-{E3B75CC5-AFDD-25F1-3E69-386774DCB816}" dt="2023-09-18T09:48:14.948" v="15"/>
          <ac:spMkLst>
            <pc:docMk/>
            <pc:sldMk cId="1108029203" sldId="475"/>
            <ac:spMk id="52" creationId="{9752D771-2D72-4B2C-B816-121D10C38ED0}"/>
          </ac:spMkLst>
        </pc:spChg>
        <pc:spChg chg="add del">
          <ac:chgData name="Laura Benítez" userId="S::lbenitez@seo.org::e2d09982-5f3c-4afb-b112-55ad4c40842f" providerId="AD" clId="Web-{E3B75CC5-AFDD-25F1-3E69-386774DCB816}" dt="2023-09-18T09:48:14.948" v="15"/>
          <ac:spMkLst>
            <pc:docMk/>
            <pc:sldMk cId="1108029203" sldId="475"/>
            <ac:spMk id="54" creationId="{58D2EC0A-5E54-424F-BE02-26DFFEBD6F9D}"/>
          </ac:spMkLst>
        </pc:spChg>
        <pc:spChg chg="add del">
          <ac:chgData name="Laura Benítez" userId="S::lbenitez@seo.org::e2d09982-5f3c-4afb-b112-55ad4c40842f" providerId="AD" clId="Web-{E3B75CC5-AFDD-25F1-3E69-386774DCB816}" dt="2023-09-18T09:48:14.948" v="15"/>
          <ac:spMkLst>
            <pc:docMk/>
            <pc:sldMk cId="1108029203" sldId="475"/>
            <ac:spMk id="56" creationId="{DDCE5572-4319-4D42-813F-C8C69C08CAA8}"/>
          </ac:spMkLst>
        </pc:spChg>
        <pc:spChg chg="add del">
          <ac:chgData name="Laura Benítez" userId="S::lbenitez@seo.org::e2d09982-5f3c-4afb-b112-55ad4c40842f" providerId="AD" clId="Web-{E3B75CC5-AFDD-25F1-3E69-386774DCB816}" dt="2023-09-18T09:49:17.482" v="19"/>
          <ac:spMkLst>
            <pc:docMk/>
            <pc:sldMk cId="1108029203" sldId="475"/>
            <ac:spMk id="58" creationId="{0E91F5CA-B392-444C-88E3-BF5BAAEBDEB0}"/>
          </ac:spMkLst>
        </pc:spChg>
        <pc:spChg chg="add del">
          <ac:chgData name="Laura Benítez" userId="S::lbenitez@seo.org::e2d09982-5f3c-4afb-b112-55ad4c40842f" providerId="AD" clId="Web-{E3B75CC5-AFDD-25F1-3E69-386774DCB816}" dt="2023-09-18T09:49:17.482" v="19"/>
          <ac:spMkLst>
            <pc:docMk/>
            <pc:sldMk cId="1108029203" sldId="475"/>
            <ac:spMk id="59" creationId="{9752D771-2D72-4B2C-B816-121D10C38ED0}"/>
          </ac:spMkLst>
        </pc:spChg>
        <pc:spChg chg="add del">
          <ac:chgData name="Laura Benítez" userId="S::lbenitez@seo.org::e2d09982-5f3c-4afb-b112-55ad4c40842f" providerId="AD" clId="Web-{E3B75CC5-AFDD-25F1-3E69-386774DCB816}" dt="2023-09-18T09:49:17.482" v="19"/>
          <ac:spMkLst>
            <pc:docMk/>
            <pc:sldMk cId="1108029203" sldId="475"/>
            <ac:spMk id="60" creationId="{58D2EC0A-5E54-424F-BE02-26DFFEBD6F9D}"/>
          </ac:spMkLst>
        </pc:spChg>
        <pc:spChg chg="add del">
          <ac:chgData name="Laura Benítez" userId="S::lbenitez@seo.org::e2d09982-5f3c-4afb-b112-55ad4c40842f" providerId="AD" clId="Web-{E3B75CC5-AFDD-25F1-3E69-386774DCB816}" dt="2023-09-18T09:47:54.197" v="12"/>
          <ac:spMkLst>
            <pc:docMk/>
            <pc:sldMk cId="1108029203" sldId="475"/>
            <ac:spMk id="61" creationId="{59C6F201-9216-493E-A634-E73ECB5029FC}"/>
          </ac:spMkLst>
        </pc:spChg>
        <pc:spChg chg="add del">
          <ac:chgData name="Laura Benítez" userId="S::lbenitez@seo.org::e2d09982-5f3c-4afb-b112-55ad4c40842f" providerId="AD" clId="Web-{E3B75CC5-AFDD-25F1-3E69-386774DCB816}" dt="2023-09-18T09:47:54.197" v="12"/>
          <ac:spMkLst>
            <pc:docMk/>
            <pc:sldMk cId="1108029203" sldId="475"/>
            <ac:spMk id="63" creationId="{1D3A3C7D-3C2F-4809-9061-F9D2F44EC2C2}"/>
          </ac:spMkLst>
        </pc:spChg>
        <pc:spChg chg="add del">
          <ac:chgData name="Laura Benítez" userId="S::lbenitez@seo.org::e2d09982-5f3c-4afb-b112-55ad4c40842f" providerId="AD" clId="Web-{E3B75CC5-AFDD-25F1-3E69-386774DCB816}" dt="2023-09-18T09:47:54.197" v="12"/>
          <ac:spMkLst>
            <pc:docMk/>
            <pc:sldMk cId="1108029203" sldId="475"/>
            <ac:spMk id="65" creationId="{EB794C42-3DFD-4AE5-92A3-B8F3C8721FA5}"/>
          </ac:spMkLst>
        </pc:spChg>
        <pc:spChg chg="add del">
          <ac:chgData name="Laura Benítez" userId="S::lbenitez@seo.org::e2d09982-5f3c-4afb-b112-55ad4c40842f" providerId="AD" clId="Web-{E3B75CC5-AFDD-25F1-3E69-386774DCB816}" dt="2023-09-18T09:49:17.482" v="19"/>
          <ac:spMkLst>
            <pc:docMk/>
            <pc:sldMk cId="1108029203" sldId="475"/>
            <ac:spMk id="67" creationId="{DDCE5572-4319-4D42-813F-C8C69C08CAA8}"/>
          </ac:spMkLst>
        </pc:spChg>
        <pc:spChg chg="add">
          <ac:chgData name="Laura Benítez" userId="S::lbenitez@seo.org::e2d09982-5f3c-4afb-b112-55ad4c40842f" providerId="AD" clId="Web-{E3B75CC5-AFDD-25F1-3E69-386774DCB816}" dt="2023-09-18T09:49:17.482" v="19"/>
          <ac:spMkLst>
            <pc:docMk/>
            <pc:sldMk cId="1108029203" sldId="475"/>
            <ac:spMk id="72" creationId="{0E91F5CA-B392-444C-88E3-BF5BAAEBDEB0}"/>
          </ac:spMkLst>
        </pc:spChg>
        <pc:spChg chg="add">
          <ac:chgData name="Laura Benítez" userId="S::lbenitez@seo.org::e2d09982-5f3c-4afb-b112-55ad4c40842f" providerId="AD" clId="Web-{E3B75CC5-AFDD-25F1-3E69-386774DCB816}" dt="2023-09-18T09:49:17.482" v="19"/>
          <ac:spMkLst>
            <pc:docMk/>
            <pc:sldMk cId="1108029203" sldId="475"/>
            <ac:spMk id="74" creationId="{561308AD-F95B-4430-886C-40173A45B2E4}"/>
          </ac:spMkLst>
        </pc:spChg>
        <pc:spChg chg="add">
          <ac:chgData name="Laura Benítez" userId="S::lbenitez@seo.org::e2d09982-5f3c-4afb-b112-55ad4c40842f" providerId="AD" clId="Web-{E3B75CC5-AFDD-25F1-3E69-386774DCB816}" dt="2023-09-18T09:49:17.482" v="19"/>
          <ac:spMkLst>
            <pc:docMk/>
            <pc:sldMk cId="1108029203" sldId="475"/>
            <ac:spMk id="76" creationId="{DB8C0BEF-1AD9-4002-9C03-EBFDBBE574F4}"/>
          </ac:spMkLst>
        </pc:spChg>
        <pc:spChg chg="add">
          <ac:chgData name="Laura Benítez" userId="S::lbenitez@seo.org::e2d09982-5f3c-4afb-b112-55ad4c40842f" providerId="AD" clId="Web-{E3B75CC5-AFDD-25F1-3E69-386774DCB816}" dt="2023-09-18T09:49:17.482" v="19"/>
          <ac:spMkLst>
            <pc:docMk/>
            <pc:sldMk cId="1108029203" sldId="475"/>
            <ac:spMk id="78" creationId="{DDCE5572-4319-4D42-813F-C8C69C08CAA8}"/>
          </ac:spMkLst>
        </pc:spChg>
        <pc:picChg chg="mod">
          <ac:chgData name="Laura Benítez" userId="S::lbenitez@seo.org::e2d09982-5f3c-4afb-b112-55ad4c40842f" providerId="AD" clId="Web-{E3B75CC5-AFDD-25F1-3E69-386774DCB816}" dt="2023-09-18T09:49:17.482" v="19"/>
          <ac:picMkLst>
            <pc:docMk/>
            <pc:sldMk cId="1108029203" sldId="475"/>
            <ac:picMk id="4" creationId="{8C68DCCB-7C84-6F3D-0323-617A4C1F4EA0}"/>
          </ac:picMkLst>
        </pc:picChg>
      </pc:sldChg>
    </pc:docChg>
  </pc:docChgLst>
  <pc:docChgLst>
    <pc:chgData name="Laura Benítez" userId="S::lbenitez@seo.org::e2d09982-5f3c-4afb-b112-55ad4c40842f" providerId="AD" clId="Web-{1D0962BA-C3E4-206B-D76F-3C6F5DDAB1DF}"/>
    <pc:docChg chg="modSld">
      <pc:chgData name="Laura Benítez" userId="S::lbenitez@seo.org::e2d09982-5f3c-4afb-b112-55ad4c40842f" providerId="AD" clId="Web-{1D0962BA-C3E4-206B-D76F-3C6F5DDAB1DF}" dt="2023-09-15T09:41:56.872" v="2"/>
      <pc:docMkLst>
        <pc:docMk/>
      </pc:docMkLst>
      <pc:sldChg chg="delSp modSp">
        <pc:chgData name="Laura Benítez" userId="S::lbenitez@seo.org::e2d09982-5f3c-4afb-b112-55ad4c40842f" providerId="AD" clId="Web-{1D0962BA-C3E4-206B-D76F-3C6F5DDAB1DF}" dt="2023-09-15T09:41:56.872" v="2"/>
        <pc:sldMkLst>
          <pc:docMk/>
          <pc:sldMk cId="4107304028" sldId="428"/>
        </pc:sldMkLst>
        <pc:spChg chg="del mod">
          <ac:chgData name="Laura Benítez" userId="S::lbenitez@seo.org::e2d09982-5f3c-4afb-b112-55ad4c40842f" providerId="AD" clId="Web-{1D0962BA-C3E4-206B-D76F-3C6F5DDAB1DF}" dt="2023-09-15T09:41:56.872" v="2"/>
          <ac:spMkLst>
            <pc:docMk/>
            <pc:sldMk cId="4107304028" sldId="428"/>
            <ac:spMk id="2" creationId="{3DE4C048-545C-6024-4EFC-8E21B56B2996}"/>
          </ac:spMkLst>
        </pc:spChg>
      </pc:sldChg>
    </pc:docChg>
  </pc:docChgLst>
  <pc:docChgLst>
    <pc:chgData name="Laura Benítez" userId="S::lbenitez@seo.org::e2d09982-5f3c-4afb-b112-55ad4c40842f" providerId="AD" clId="Web-{70816E38-CAA0-5F44-F515-381148897481}"/>
    <pc:docChg chg="addSld modSld sldOrd">
      <pc:chgData name="Laura Benítez" userId="S::lbenitez@seo.org::e2d09982-5f3c-4afb-b112-55ad4c40842f" providerId="AD" clId="Web-{70816E38-CAA0-5F44-F515-381148897481}" dt="2023-09-28T15:37:22.154" v="72"/>
      <pc:docMkLst>
        <pc:docMk/>
      </pc:docMkLst>
      <pc:sldChg chg="modSp">
        <pc:chgData name="Laura Benítez" userId="S::lbenitez@seo.org::e2d09982-5f3c-4afb-b112-55ad4c40842f" providerId="AD" clId="Web-{70816E38-CAA0-5F44-F515-381148897481}" dt="2023-09-28T15:05:57.536" v="37" actId="14100"/>
        <pc:sldMkLst>
          <pc:docMk/>
          <pc:sldMk cId="644646201" sldId="349"/>
        </pc:sldMkLst>
        <pc:spChg chg="mod">
          <ac:chgData name="Laura Benítez" userId="S::lbenitez@seo.org::e2d09982-5f3c-4afb-b112-55ad4c40842f" providerId="AD" clId="Web-{70816E38-CAA0-5F44-F515-381148897481}" dt="2023-09-28T15:05:57.536" v="37" actId="14100"/>
          <ac:spMkLst>
            <pc:docMk/>
            <pc:sldMk cId="644646201" sldId="349"/>
            <ac:spMk id="3" creationId="{D21B0EAF-9F2B-596F-222C-9B3B042B4EA8}"/>
          </ac:spMkLst>
        </pc:spChg>
      </pc:sldChg>
      <pc:sldChg chg="ord">
        <pc:chgData name="Laura Benítez" userId="S::lbenitez@seo.org::e2d09982-5f3c-4afb-b112-55ad4c40842f" providerId="AD" clId="Web-{70816E38-CAA0-5F44-F515-381148897481}" dt="2023-09-28T14:51:45.373" v="0"/>
        <pc:sldMkLst>
          <pc:docMk/>
          <pc:sldMk cId="164667484" sldId="461"/>
        </pc:sldMkLst>
      </pc:sldChg>
      <pc:sldChg chg="addSp delSp modSp mod setBg">
        <pc:chgData name="Laura Benítez" userId="S::lbenitez@seo.org::e2d09982-5f3c-4afb-b112-55ad4c40842f" providerId="AD" clId="Web-{70816E38-CAA0-5F44-F515-381148897481}" dt="2023-09-28T15:25:12.810" v="44" actId="1076"/>
        <pc:sldMkLst>
          <pc:docMk/>
          <pc:sldMk cId="1252109727" sldId="462"/>
        </pc:sldMkLst>
        <pc:picChg chg="add mod">
          <ac:chgData name="Laura Benítez" userId="S::lbenitez@seo.org::e2d09982-5f3c-4afb-b112-55ad4c40842f" providerId="AD" clId="Web-{70816E38-CAA0-5F44-F515-381148897481}" dt="2023-09-28T15:25:12.810" v="44" actId="1076"/>
          <ac:picMkLst>
            <pc:docMk/>
            <pc:sldMk cId="1252109727" sldId="462"/>
            <ac:picMk id="4" creationId="{AE9FB46C-7CF2-4B4E-71FF-33A125A8B87D}"/>
          </ac:picMkLst>
        </pc:picChg>
        <pc:picChg chg="del">
          <ac:chgData name="Laura Benítez" userId="S::lbenitez@seo.org::e2d09982-5f3c-4afb-b112-55ad4c40842f" providerId="AD" clId="Web-{70816E38-CAA0-5F44-F515-381148897481}" dt="2023-09-28T15:03:57.783" v="25"/>
          <ac:picMkLst>
            <pc:docMk/>
            <pc:sldMk cId="1252109727" sldId="462"/>
            <ac:picMk id="94" creationId="{9629AB17-FC87-73C5-104C-88A4A15C13AB}"/>
          </ac:picMkLst>
        </pc:picChg>
      </pc:sldChg>
      <pc:sldChg chg="addSp delSp modSp">
        <pc:chgData name="Laura Benítez" userId="S::lbenitez@seo.org::e2d09982-5f3c-4afb-b112-55ad4c40842f" providerId="AD" clId="Web-{70816E38-CAA0-5F44-F515-381148897481}" dt="2023-09-28T15:00:35.262" v="22"/>
        <pc:sldMkLst>
          <pc:docMk/>
          <pc:sldMk cId="208912102" sldId="471"/>
        </pc:sldMkLst>
        <pc:spChg chg="mod">
          <ac:chgData name="Laura Benítez" userId="S::lbenitez@seo.org::e2d09982-5f3c-4afb-b112-55ad4c40842f" providerId="AD" clId="Web-{70816E38-CAA0-5F44-F515-381148897481}" dt="2023-09-28T14:54:07.127" v="6"/>
          <ac:spMkLst>
            <pc:docMk/>
            <pc:sldMk cId="208912102" sldId="471"/>
            <ac:spMk id="2" creationId="{7C6447DE-8AD8-B0DE-315B-140968836676}"/>
          </ac:spMkLst>
        </pc:spChg>
        <pc:spChg chg="add del mod">
          <ac:chgData name="Laura Benítez" userId="S::lbenitez@seo.org::e2d09982-5f3c-4afb-b112-55ad4c40842f" providerId="AD" clId="Web-{70816E38-CAA0-5F44-F515-381148897481}" dt="2023-09-28T14:58:25.774" v="17"/>
          <ac:spMkLst>
            <pc:docMk/>
            <pc:sldMk cId="208912102" sldId="471"/>
            <ac:spMk id="4" creationId="{F3820B17-B6C1-AD24-3449-664835228293}"/>
          </ac:spMkLst>
        </pc:spChg>
        <pc:spChg chg="add mod">
          <ac:chgData name="Laura Benítez" userId="S::lbenitez@seo.org::e2d09982-5f3c-4afb-b112-55ad4c40842f" providerId="AD" clId="Web-{70816E38-CAA0-5F44-F515-381148897481}" dt="2023-09-28T15:00:35.262" v="22"/>
          <ac:spMkLst>
            <pc:docMk/>
            <pc:sldMk cId="208912102" sldId="471"/>
            <ac:spMk id="6" creationId="{7C11BE9A-B1A3-C751-764E-64937D015DAC}"/>
          </ac:spMkLst>
        </pc:spChg>
        <pc:spChg chg="add del">
          <ac:chgData name="Laura Benítez" userId="S::lbenitez@seo.org::e2d09982-5f3c-4afb-b112-55ad4c40842f" providerId="AD" clId="Web-{70816E38-CAA0-5F44-F515-381148897481}" dt="2023-09-28T14:54:07.127" v="6"/>
          <ac:spMkLst>
            <pc:docMk/>
            <pc:sldMk cId="208912102" sldId="471"/>
            <ac:spMk id="49" creationId="{0E91F5CA-B392-444C-88E3-BF5BAAEBDEB0}"/>
          </ac:spMkLst>
        </pc:spChg>
        <pc:spChg chg="add del">
          <ac:chgData name="Laura Benítez" userId="S::lbenitez@seo.org::e2d09982-5f3c-4afb-b112-55ad4c40842f" providerId="AD" clId="Web-{70816E38-CAA0-5F44-F515-381148897481}" dt="2023-09-28T14:54:07.127" v="6"/>
          <ac:spMkLst>
            <pc:docMk/>
            <pc:sldMk cId="208912102" sldId="471"/>
            <ac:spMk id="50" creationId="{561308AD-F95B-4430-886C-40173A45B2E4}"/>
          </ac:spMkLst>
        </pc:spChg>
        <pc:spChg chg="add del">
          <ac:chgData name="Laura Benítez" userId="S::lbenitez@seo.org::e2d09982-5f3c-4afb-b112-55ad4c40842f" providerId="AD" clId="Web-{70816E38-CAA0-5F44-F515-381148897481}" dt="2023-09-28T14:54:07.127" v="6"/>
          <ac:spMkLst>
            <pc:docMk/>
            <pc:sldMk cId="208912102" sldId="471"/>
            <ac:spMk id="51" creationId="{DB8C0BEF-1AD9-4002-9C03-EBFDBBE574F4}"/>
          </ac:spMkLst>
        </pc:spChg>
        <pc:spChg chg="add del">
          <ac:chgData name="Laura Benítez" userId="S::lbenitez@seo.org::e2d09982-5f3c-4afb-b112-55ad4c40842f" providerId="AD" clId="Web-{70816E38-CAA0-5F44-F515-381148897481}" dt="2023-09-28T14:54:07.127" v="6"/>
          <ac:spMkLst>
            <pc:docMk/>
            <pc:sldMk cId="208912102" sldId="471"/>
            <ac:spMk id="52" creationId="{DDCE5572-4319-4D42-813F-C8C69C08CAA8}"/>
          </ac:spMkLst>
        </pc:spChg>
        <pc:spChg chg="add del">
          <ac:chgData name="Laura Benítez" userId="S::lbenitez@seo.org::e2d09982-5f3c-4afb-b112-55ad4c40842f" providerId="AD" clId="Web-{70816E38-CAA0-5F44-F515-381148897481}" dt="2023-09-28T14:54:07.127" v="6"/>
          <ac:spMkLst>
            <pc:docMk/>
            <pc:sldMk cId="208912102" sldId="471"/>
            <ac:spMk id="59" creationId="{309C9282-EF05-4BDC-AEC6-69DA837C6BAD}"/>
          </ac:spMkLst>
        </pc:spChg>
        <pc:spChg chg="add del">
          <ac:chgData name="Laura Benítez" userId="S::lbenitez@seo.org::e2d09982-5f3c-4afb-b112-55ad4c40842f" providerId="AD" clId="Web-{70816E38-CAA0-5F44-F515-381148897481}" dt="2023-09-28T14:54:07.127" v="6"/>
          <ac:spMkLst>
            <pc:docMk/>
            <pc:sldMk cId="208912102" sldId="471"/>
            <ac:spMk id="61" creationId="{51E97C3D-86C0-41DC-9F8A-476CC05E5D78}"/>
          </ac:spMkLst>
        </pc:spChg>
        <pc:grpChg chg="add del">
          <ac:chgData name="Laura Benítez" userId="S::lbenitez@seo.org::e2d09982-5f3c-4afb-b112-55ad4c40842f" providerId="AD" clId="Web-{70816E38-CAA0-5F44-F515-381148897481}" dt="2023-09-28T14:52:41.203" v="2"/>
          <ac:grpSpMkLst>
            <pc:docMk/>
            <pc:sldMk cId="208912102" sldId="471"/>
            <ac:grpSpMk id="57" creationId="{74ACBD06-6985-FD55-B568-2D12BE94CDE5}"/>
          </ac:grpSpMkLst>
        </pc:grpChg>
        <pc:picChg chg="mod">
          <ac:chgData name="Laura Benítez" userId="S::lbenitez@seo.org::e2d09982-5f3c-4afb-b112-55ad4c40842f" providerId="AD" clId="Web-{70816E38-CAA0-5F44-F515-381148897481}" dt="2023-09-28T14:54:07.127" v="6"/>
          <ac:picMkLst>
            <pc:docMk/>
            <pc:sldMk cId="208912102" sldId="471"/>
            <ac:picMk id="3" creationId="{86F3B715-B957-7498-234F-E0242236EA55}"/>
          </ac:picMkLst>
        </pc:picChg>
        <pc:picChg chg="add del mod ord">
          <ac:chgData name="Laura Benítez" userId="S::lbenitez@seo.org::e2d09982-5f3c-4afb-b112-55ad4c40842f" providerId="AD" clId="Web-{70816E38-CAA0-5F44-F515-381148897481}" dt="2023-09-28T15:00:35.247" v="20"/>
          <ac:picMkLst>
            <pc:docMk/>
            <pc:sldMk cId="208912102" sldId="471"/>
            <ac:picMk id="24" creationId="{0019DA96-9C58-DA53-1840-4B1AE9CB7185}"/>
          </ac:picMkLst>
        </pc:picChg>
      </pc:sldChg>
      <pc:sldChg chg="addSp modSp">
        <pc:chgData name="Laura Benítez" userId="S::lbenitez@seo.org::e2d09982-5f3c-4afb-b112-55ad4c40842f" providerId="AD" clId="Web-{70816E38-CAA0-5F44-F515-381148897481}" dt="2023-09-28T15:02:21.984" v="24" actId="14100"/>
        <pc:sldMkLst>
          <pc:docMk/>
          <pc:sldMk cId="557519160" sldId="476"/>
        </pc:sldMkLst>
        <pc:spChg chg="add mod">
          <ac:chgData name="Laura Benítez" userId="S::lbenitez@seo.org::e2d09982-5f3c-4afb-b112-55ad4c40842f" providerId="AD" clId="Web-{70816E38-CAA0-5F44-F515-381148897481}" dt="2023-09-28T14:56:34.053" v="10"/>
          <ac:spMkLst>
            <pc:docMk/>
            <pc:sldMk cId="557519160" sldId="476"/>
            <ac:spMk id="3" creationId="{5215D846-2CF7-49B5-22DB-00BD617DC147}"/>
          </ac:spMkLst>
        </pc:spChg>
        <pc:picChg chg="mod">
          <ac:chgData name="Laura Benítez" userId="S::lbenitez@seo.org::e2d09982-5f3c-4afb-b112-55ad4c40842f" providerId="AD" clId="Web-{70816E38-CAA0-5F44-F515-381148897481}" dt="2023-09-28T15:02:21.984" v="24" actId="14100"/>
          <ac:picMkLst>
            <pc:docMk/>
            <pc:sldMk cId="557519160" sldId="476"/>
            <ac:picMk id="4" creationId="{C1AE9DA4-6CE7-3DE6-2944-58517AC3A768}"/>
          </ac:picMkLst>
        </pc:picChg>
      </pc:sldChg>
      <pc:sldChg chg="addSp delSp modSp delAnim">
        <pc:chgData name="Laura Benítez" userId="S::lbenitez@seo.org::e2d09982-5f3c-4afb-b112-55ad4c40842f" providerId="AD" clId="Web-{70816E38-CAA0-5F44-F515-381148897481}" dt="2023-09-28T15:37:22.154" v="72"/>
        <pc:sldMkLst>
          <pc:docMk/>
          <pc:sldMk cId="283814555" sldId="490"/>
        </pc:sldMkLst>
        <pc:picChg chg="add mod ord">
          <ac:chgData name="Laura Benítez" userId="S::lbenitez@seo.org::e2d09982-5f3c-4afb-b112-55ad4c40842f" providerId="AD" clId="Web-{70816E38-CAA0-5F44-F515-381148897481}" dt="2023-09-28T15:37:22.154" v="72"/>
          <ac:picMkLst>
            <pc:docMk/>
            <pc:sldMk cId="283814555" sldId="490"/>
            <ac:picMk id="2" creationId="{F6B8DFBB-3F71-FF22-911D-652496712057}"/>
          </ac:picMkLst>
        </pc:picChg>
        <pc:picChg chg="add del mod">
          <ac:chgData name="Laura Benítez" userId="S::lbenitez@seo.org::e2d09982-5f3c-4afb-b112-55ad4c40842f" providerId="AD" clId="Web-{70816E38-CAA0-5F44-F515-381148897481}" dt="2023-09-28T15:36:43.027" v="66"/>
          <ac:picMkLst>
            <pc:docMk/>
            <pc:sldMk cId="283814555" sldId="490"/>
            <ac:picMk id="4" creationId="{90D6FE9E-64D7-4E37-8E4B-B3107A73EC8A}"/>
          </ac:picMkLst>
        </pc:picChg>
        <pc:picChg chg="del mod">
          <ac:chgData name="Laura Benítez" userId="S::lbenitez@seo.org::e2d09982-5f3c-4afb-b112-55ad4c40842f" providerId="AD" clId="Web-{70816E38-CAA0-5F44-F515-381148897481}" dt="2023-09-28T15:35:34.352" v="62"/>
          <ac:picMkLst>
            <pc:docMk/>
            <pc:sldMk cId="283814555" sldId="490"/>
            <ac:picMk id="5" creationId="{44CF89E1-4448-EB53-FAC4-02A2844ADD70}"/>
          </ac:picMkLst>
        </pc:picChg>
      </pc:sldChg>
      <pc:sldChg chg="addSp delSp modSp add ord replId delAnim">
        <pc:chgData name="Laura Benítez" userId="S::lbenitez@seo.org::e2d09982-5f3c-4afb-b112-55ad4c40842f" providerId="AD" clId="Web-{70816E38-CAA0-5F44-F515-381148897481}" dt="2023-09-28T15:33:50.441" v="60" actId="1076"/>
        <pc:sldMkLst>
          <pc:docMk/>
          <pc:sldMk cId="1369664595" sldId="493"/>
        </pc:sldMkLst>
        <pc:grpChg chg="mod">
          <ac:chgData name="Laura Benítez" userId="S::lbenitez@seo.org::e2d09982-5f3c-4afb-b112-55ad4c40842f" providerId="AD" clId="Web-{70816E38-CAA0-5F44-F515-381148897481}" dt="2023-09-28T15:33:09.393" v="55" actId="1076"/>
          <ac:grpSpMkLst>
            <pc:docMk/>
            <pc:sldMk cId="1369664595" sldId="493"/>
            <ac:grpSpMk id="10" creationId="{71210770-B0E9-CB66-4F1F-02C7001E8CEA}"/>
          </ac:grpSpMkLst>
        </pc:grpChg>
        <pc:picChg chg="add mod ord">
          <ac:chgData name="Laura Benítez" userId="S::lbenitez@seo.org::e2d09982-5f3c-4afb-b112-55ad4c40842f" providerId="AD" clId="Web-{70816E38-CAA0-5F44-F515-381148897481}" dt="2023-09-28T15:33:50.441" v="60" actId="1076"/>
          <ac:picMkLst>
            <pc:docMk/>
            <pc:sldMk cId="1369664595" sldId="493"/>
            <ac:picMk id="2" creationId="{C4DD44BE-8C51-66F9-42BB-DF132796FF06}"/>
          </ac:picMkLst>
        </pc:picChg>
        <pc:picChg chg="del">
          <ac:chgData name="Laura Benítez" userId="S::lbenitez@seo.org::e2d09982-5f3c-4afb-b112-55ad4c40842f" providerId="AD" clId="Web-{70816E38-CAA0-5F44-F515-381148897481}" dt="2023-09-28T15:27:14.018" v="47"/>
          <ac:picMkLst>
            <pc:docMk/>
            <pc:sldMk cId="1369664595" sldId="493"/>
            <ac:picMk id="7" creationId="{2458B274-45DC-6880-5137-67F6FAC103FC}"/>
          </ac:picMkLst>
        </pc:picChg>
        <pc:picChg chg="ord">
          <ac:chgData name="Laura Benítez" userId="S::lbenitez@seo.org::e2d09982-5f3c-4afb-b112-55ad4c40842f" providerId="AD" clId="Web-{70816E38-CAA0-5F44-F515-381148897481}" dt="2023-09-28T15:33:47.973" v="59"/>
          <ac:picMkLst>
            <pc:docMk/>
            <pc:sldMk cId="1369664595" sldId="493"/>
            <ac:picMk id="26" creationId="{413F9AF4-159D-D54A-873C-4EECE5C39B5F}"/>
          </ac:picMkLst>
        </pc:picChg>
      </pc:sldChg>
    </pc:docChg>
  </pc:docChgLst>
  <pc:docChgLst>
    <pc:chgData name="Laura Benítez" userId="S::lbenitez@seo.org::e2d09982-5f3c-4afb-b112-55ad4c40842f" providerId="AD" clId="Web-{015BF8C3-A5B3-D84E-B245-23481348ACE3}"/>
    <pc:docChg chg="addSld delSld modSld sldOrd">
      <pc:chgData name="Laura Benítez" userId="S::lbenitez@seo.org::e2d09982-5f3c-4afb-b112-55ad4c40842f" providerId="AD" clId="Web-{015BF8C3-A5B3-D84E-B245-23481348ACE3}" dt="2023-09-20T14:40:43.200" v="203"/>
      <pc:docMkLst>
        <pc:docMk/>
      </pc:docMkLst>
      <pc:sldChg chg="modSp">
        <pc:chgData name="Laura Benítez" userId="S::lbenitez@seo.org::e2d09982-5f3c-4afb-b112-55ad4c40842f" providerId="AD" clId="Web-{015BF8C3-A5B3-D84E-B245-23481348ACE3}" dt="2023-09-20T14:26:31.591" v="149" actId="1076"/>
        <pc:sldMkLst>
          <pc:docMk/>
          <pc:sldMk cId="1660428817" sldId="278"/>
        </pc:sldMkLst>
        <pc:picChg chg="mod">
          <ac:chgData name="Laura Benítez" userId="S::lbenitez@seo.org::e2d09982-5f3c-4afb-b112-55ad4c40842f" providerId="AD" clId="Web-{015BF8C3-A5B3-D84E-B245-23481348ACE3}" dt="2023-09-20T14:26:31.591" v="149" actId="1076"/>
          <ac:picMkLst>
            <pc:docMk/>
            <pc:sldMk cId="1660428817" sldId="278"/>
            <ac:picMk id="3076" creationId="{53A32F03-0032-4B45-B153-C578EB255D97}"/>
          </ac:picMkLst>
        </pc:picChg>
      </pc:sldChg>
      <pc:sldChg chg="addSp delSp modSp mod ord setBg">
        <pc:chgData name="Laura Benítez" userId="S::lbenitez@seo.org::e2d09982-5f3c-4afb-b112-55ad4c40842f" providerId="AD" clId="Web-{015BF8C3-A5B3-D84E-B245-23481348ACE3}" dt="2023-09-20T14:39:04.196" v="190" actId="14100"/>
        <pc:sldMkLst>
          <pc:docMk/>
          <pc:sldMk cId="1082073484" sldId="320"/>
        </pc:sldMkLst>
        <pc:picChg chg="del">
          <ac:chgData name="Laura Benítez" userId="S::lbenitez@seo.org::e2d09982-5f3c-4afb-b112-55ad4c40842f" providerId="AD" clId="Web-{015BF8C3-A5B3-D84E-B245-23481348ACE3}" dt="2023-09-20T14:32:40.011" v="163"/>
          <ac:picMkLst>
            <pc:docMk/>
            <pc:sldMk cId="1082073484" sldId="320"/>
            <ac:picMk id="3" creationId="{FECE3C35-3C76-1348-82C8-F073A2B25215}"/>
          </ac:picMkLst>
        </pc:picChg>
        <pc:picChg chg="add del mod">
          <ac:chgData name="Laura Benítez" userId="S::lbenitez@seo.org::e2d09982-5f3c-4afb-b112-55ad4c40842f" providerId="AD" clId="Web-{015BF8C3-A5B3-D84E-B245-23481348ACE3}" dt="2023-09-20T14:39:04.196" v="190" actId="14100"/>
          <ac:picMkLst>
            <pc:docMk/>
            <pc:sldMk cId="1082073484" sldId="320"/>
            <ac:picMk id="8" creationId="{5FD07359-D068-A337-FC11-BA6E7E1BF892}"/>
          </ac:picMkLst>
        </pc:picChg>
      </pc:sldChg>
      <pc:sldChg chg="modSp">
        <pc:chgData name="Laura Benítez" userId="S::lbenitez@seo.org::e2d09982-5f3c-4afb-b112-55ad4c40842f" providerId="AD" clId="Web-{015BF8C3-A5B3-D84E-B245-23481348ACE3}" dt="2023-09-20T13:53:00.956" v="15" actId="20577"/>
        <pc:sldMkLst>
          <pc:docMk/>
          <pc:sldMk cId="1651463199" sldId="325"/>
        </pc:sldMkLst>
        <pc:spChg chg="mod">
          <ac:chgData name="Laura Benítez" userId="S::lbenitez@seo.org::e2d09982-5f3c-4afb-b112-55ad4c40842f" providerId="AD" clId="Web-{015BF8C3-A5B3-D84E-B245-23481348ACE3}" dt="2023-09-20T13:53:00.956" v="15" actId="20577"/>
          <ac:spMkLst>
            <pc:docMk/>
            <pc:sldMk cId="1651463199" sldId="325"/>
            <ac:spMk id="5" creationId="{364910AF-6479-80F1-2EAD-A91227E667E9}"/>
          </ac:spMkLst>
        </pc:spChg>
      </pc:sldChg>
      <pc:sldChg chg="ord">
        <pc:chgData name="Laura Benítez" userId="S::lbenitez@seo.org::e2d09982-5f3c-4afb-b112-55ad4c40842f" providerId="AD" clId="Web-{015BF8C3-A5B3-D84E-B245-23481348ACE3}" dt="2023-09-20T14:36:57.770" v="183"/>
        <pc:sldMkLst>
          <pc:docMk/>
          <pc:sldMk cId="644646201" sldId="349"/>
        </pc:sldMkLst>
      </pc:sldChg>
      <pc:sldChg chg="del">
        <pc:chgData name="Laura Benítez" userId="S::lbenitez@seo.org::e2d09982-5f3c-4afb-b112-55ad4c40842f" providerId="AD" clId="Web-{015BF8C3-A5B3-D84E-B245-23481348ACE3}" dt="2023-09-20T14:11:39.996" v="75"/>
        <pc:sldMkLst>
          <pc:docMk/>
          <pc:sldMk cId="4009017818" sldId="407"/>
        </pc:sldMkLst>
      </pc:sldChg>
      <pc:sldChg chg="delSp modSp">
        <pc:chgData name="Laura Benítez" userId="S::lbenitez@seo.org::e2d09982-5f3c-4afb-b112-55ad4c40842f" providerId="AD" clId="Web-{015BF8C3-A5B3-D84E-B245-23481348ACE3}" dt="2023-09-20T14:25:01.150" v="147" actId="14100"/>
        <pc:sldMkLst>
          <pc:docMk/>
          <pc:sldMk cId="2954670424" sldId="429"/>
        </pc:sldMkLst>
        <pc:spChg chg="del mod">
          <ac:chgData name="Laura Benítez" userId="S::lbenitez@seo.org::e2d09982-5f3c-4afb-b112-55ad4c40842f" providerId="AD" clId="Web-{015BF8C3-A5B3-D84E-B245-23481348ACE3}" dt="2023-09-20T14:24:39.103" v="143"/>
          <ac:spMkLst>
            <pc:docMk/>
            <pc:sldMk cId="2954670424" sldId="429"/>
            <ac:spMk id="31" creationId="{00000000-0000-0000-0000-000000000000}"/>
          </ac:spMkLst>
        </pc:spChg>
        <pc:spChg chg="mod">
          <ac:chgData name="Laura Benítez" userId="S::lbenitez@seo.org::e2d09982-5f3c-4afb-b112-55ad4c40842f" providerId="AD" clId="Web-{015BF8C3-A5B3-D84E-B245-23481348ACE3}" dt="2023-09-20T14:24:39.243" v="144" actId="14100"/>
          <ac:spMkLst>
            <pc:docMk/>
            <pc:sldMk cId="2954670424" sldId="429"/>
            <ac:spMk id="35" creationId="{00000000-0000-0000-0000-000000000000}"/>
          </ac:spMkLst>
        </pc:spChg>
        <pc:grpChg chg="mod">
          <ac:chgData name="Laura Benítez" userId="S::lbenitez@seo.org::e2d09982-5f3c-4afb-b112-55ad4c40842f" providerId="AD" clId="Web-{015BF8C3-A5B3-D84E-B245-23481348ACE3}" dt="2023-09-20T14:25:01.150" v="147" actId="14100"/>
          <ac:grpSpMkLst>
            <pc:docMk/>
            <pc:sldMk cId="2954670424" sldId="429"/>
            <ac:grpSpMk id="2" creationId="{5492476C-0A7C-6B7F-50AD-FA4269DF6578}"/>
          </ac:grpSpMkLst>
        </pc:grpChg>
      </pc:sldChg>
      <pc:sldChg chg="addSp delSp modSp">
        <pc:chgData name="Laura Benítez" userId="S::lbenitez@seo.org::e2d09982-5f3c-4afb-b112-55ad4c40842f" providerId="AD" clId="Web-{015BF8C3-A5B3-D84E-B245-23481348ACE3}" dt="2023-09-20T14:23:33.210" v="141"/>
        <pc:sldMkLst>
          <pc:docMk/>
          <pc:sldMk cId="613766280" sldId="434"/>
        </pc:sldMkLst>
        <pc:spChg chg="add del mod">
          <ac:chgData name="Laura Benítez" userId="S::lbenitez@seo.org::e2d09982-5f3c-4afb-b112-55ad4c40842f" providerId="AD" clId="Web-{015BF8C3-A5B3-D84E-B245-23481348ACE3}" dt="2023-09-20T14:15:32.177" v="86"/>
          <ac:spMkLst>
            <pc:docMk/>
            <pc:sldMk cId="613766280" sldId="434"/>
            <ac:spMk id="3" creationId="{CAD0FF6B-0C61-D857-A19E-C2B30D8E445A}"/>
          </ac:spMkLst>
        </pc:spChg>
        <pc:spChg chg="add del mod">
          <ac:chgData name="Laura Benítez" userId="S::lbenitez@seo.org::e2d09982-5f3c-4afb-b112-55ad4c40842f" providerId="AD" clId="Web-{015BF8C3-A5B3-D84E-B245-23481348ACE3}" dt="2023-09-20T14:19:04.809" v="101"/>
          <ac:spMkLst>
            <pc:docMk/>
            <pc:sldMk cId="613766280" sldId="434"/>
            <ac:spMk id="6" creationId="{47D6746A-C106-748B-6E73-1D3E2CBA7F41}"/>
          </ac:spMkLst>
        </pc:spChg>
        <pc:spChg chg="add del mod">
          <ac:chgData name="Laura Benítez" userId="S::lbenitez@seo.org::e2d09982-5f3c-4afb-b112-55ad4c40842f" providerId="AD" clId="Web-{015BF8C3-A5B3-D84E-B245-23481348ACE3}" dt="2023-09-20T14:23:33.210" v="141"/>
          <ac:spMkLst>
            <pc:docMk/>
            <pc:sldMk cId="613766280" sldId="434"/>
            <ac:spMk id="8" creationId="{CEF1175C-9A69-B26F-64BB-3AE106D7FB86}"/>
          </ac:spMkLst>
        </pc:spChg>
        <pc:spChg chg="add mod">
          <ac:chgData name="Laura Benítez" userId="S::lbenitez@seo.org::e2d09982-5f3c-4afb-b112-55ad4c40842f" providerId="AD" clId="Web-{015BF8C3-A5B3-D84E-B245-23481348ACE3}" dt="2023-09-20T14:23:17.100" v="139"/>
          <ac:spMkLst>
            <pc:docMk/>
            <pc:sldMk cId="613766280" sldId="434"/>
            <ac:spMk id="10" creationId="{969C7232-26CD-A72B-95D4-1B1DA5AF373C}"/>
          </ac:spMkLst>
        </pc:spChg>
        <pc:picChg chg="add del mod">
          <ac:chgData name="Laura Benítez" userId="S::lbenitez@seo.org::e2d09982-5f3c-4afb-b112-55ad4c40842f" providerId="AD" clId="Web-{015BF8C3-A5B3-D84E-B245-23481348ACE3}" dt="2023-09-20T14:21:04.095" v="103"/>
          <ac:picMkLst>
            <pc:docMk/>
            <pc:sldMk cId="613766280" sldId="434"/>
            <ac:picMk id="5" creationId="{9A123654-18A5-4125-BB37-E7EDABF3421A}"/>
          </ac:picMkLst>
        </pc:picChg>
      </pc:sldChg>
      <pc:sldChg chg="modSp ord">
        <pc:chgData name="Laura Benítez" userId="S::lbenitez@seo.org::e2d09982-5f3c-4afb-b112-55ad4c40842f" providerId="AD" clId="Web-{015BF8C3-A5B3-D84E-B245-23481348ACE3}" dt="2023-09-20T13:40:58.726" v="11"/>
        <pc:sldMkLst>
          <pc:docMk/>
          <pc:sldMk cId="1549453043" sldId="439"/>
        </pc:sldMkLst>
        <pc:picChg chg="mod">
          <ac:chgData name="Laura Benítez" userId="S::lbenitez@seo.org::e2d09982-5f3c-4afb-b112-55ad4c40842f" providerId="AD" clId="Web-{015BF8C3-A5B3-D84E-B245-23481348ACE3}" dt="2023-09-20T13:39:20.020" v="10" actId="1076"/>
          <ac:picMkLst>
            <pc:docMk/>
            <pc:sldMk cId="1549453043" sldId="439"/>
            <ac:picMk id="2" creationId="{26986C26-D004-3FA9-1167-F5D9B4BEF2BB}"/>
          </ac:picMkLst>
        </pc:picChg>
      </pc:sldChg>
      <pc:sldChg chg="del">
        <pc:chgData name="Laura Benítez" userId="S::lbenitez@seo.org::e2d09982-5f3c-4afb-b112-55ad4c40842f" providerId="AD" clId="Web-{015BF8C3-A5B3-D84E-B245-23481348ACE3}" dt="2023-09-20T14:11:28.308" v="74"/>
        <pc:sldMkLst>
          <pc:docMk/>
          <pc:sldMk cId="3297820454" sldId="447"/>
        </pc:sldMkLst>
      </pc:sldChg>
      <pc:sldChg chg="del">
        <pc:chgData name="Laura Benítez" userId="S::lbenitez@seo.org::e2d09982-5f3c-4afb-b112-55ad4c40842f" providerId="AD" clId="Web-{015BF8C3-A5B3-D84E-B245-23481348ACE3}" dt="2023-09-20T14:10:04.712" v="73"/>
        <pc:sldMkLst>
          <pc:docMk/>
          <pc:sldMk cId="3445935267" sldId="451"/>
        </pc:sldMkLst>
      </pc:sldChg>
      <pc:sldChg chg="del">
        <pc:chgData name="Laura Benítez" userId="S::lbenitez@seo.org::e2d09982-5f3c-4afb-b112-55ad4c40842f" providerId="AD" clId="Web-{015BF8C3-A5B3-D84E-B245-23481348ACE3}" dt="2023-09-20T14:10:04.665" v="72"/>
        <pc:sldMkLst>
          <pc:docMk/>
          <pc:sldMk cId="1642473562" sldId="458"/>
        </pc:sldMkLst>
      </pc:sldChg>
      <pc:sldChg chg="addSp delSp modSp">
        <pc:chgData name="Laura Benítez" userId="S::lbenitez@seo.org::e2d09982-5f3c-4afb-b112-55ad4c40842f" providerId="AD" clId="Web-{015BF8C3-A5B3-D84E-B245-23481348ACE3}" dt="2023-09-20T13:22:18.764" v="7"/>
        <pc:sldMkLst>
          <pc:docMk/>
          <pc:sldMk cId="164667484" sldId="461"/>
        </pc:sldMkLst>
        <pc:picChg chg="add mod">
          <ac:chgData name="Laura Benítez" userId="S::lbenitez@seo.org::e2d09982-5f3c-4afb-b112-55ad4c40842f" providerId="AD" clId="Web-{015BF8C3-A5B3-D84E-B245-23481348ACE3}" dt="2023-09-20T13:21:43.435" v="4" actId="1076"/>
          <ac:picMkLst>
            <pc:docMk/>
            <pc:sldMk cId="164667484" sldId="461"/>
            <ac:picMk id="3" creationId="{20C8998B-D88A-2FEB-984B-616A8F519881}"/>
          </ac:picMkLst>
        </pc:picChg>
        <pc:picChg chg="add del mod">
          <ac:chgData name="Laura Benítez" userId="S::lbenitez@seo.org::e2d09982-5f3c-4afb-b112-55ad4c40842f" providerId="AD" clId="Web-{015BF8C3-A5B3-D84E-B245-23481348ACE3}" dt="2023-09-20T13:22:18.764" v="7"/>
          <ac:picMkLst>
            <pc:docMk/>
            <pc:sldMk cId="164667484" sldId="461"/>
            <ac:picMk id="7" creationId="{C32C1A6E-969C-4E42-5190-8156C6378D15}"/>
          </ac:picMkLst>
        </pc:picChg>
        <pc:picChg chg="del">
          <ac:chgData name="Laura Benítez" userId="S::lbenitez@seo.org::e2d09982-5f3c-4afb-b112-55ad4c40842f" providerId="AD" clId="Web-{015BF8C3-A5B3-D84E-B245-23481348ACE3}" dt="2023-09-20T13:21:17.934" v="2"/>
          <ac:picMkLst>
            <pc:docMk/>
            <pc:sldMk cId="164667484" sldId="461"/>
            <ac:picMk id="13" creationId="{00000000-0000-0000-0000-000000000000}"/>
          </ac:picMkLst>
        </pc:picChg>
      </pc:sldChg>
      <pc:sldChg chg="addSp delSp modSp mod setBg">
        <pc:chgData name="Laura Benítez" userId="S::lbenitez@seo.org::e2d09982-5f3c-4afb-b112-55ad4c40842f" providerId="AD" clId="Web-{015BF8C3-A5B3-D84E-B245-23481348ACE3}" dt="2023-09-20T14:40:04.167" v="202" actId="1076"/>
        <pc:sldMkLst>
          <pc:docMk/>
          <pc:sldMk cId="1252109727" sldId="462"/>
        </pc:sldMkLst>
        <pc:spChg chg="mod">
          <ac:chgData name="Laura Benítez" userId="S::lbenitez@seo.org::e2d09982-5f3c-4afb-b112-55ad4c40842f" providerId="AD" clId="Web-{015BF8C3-A5B3-D84E-B245-23481348ACE3}" dt="2023-09-20T14:31:42.368" v="161"/>
          <ac:spMkLst>
            <pc:docMk/>
            <pc:sldMk cId="1252109727" sldId="462"/>
            <ac:spMk id="2" creationId="{5271A74E-7158-C7C4-2024-53609DE0F8AF}"/>
          </ac:spMkLst>
        </pc:spChg>
        <pc:spChg chg="mod">
          <ac:chgData name="Laura Benítez" userId="S::lbenitez@seo.org::e2d09982-5f3c-4afb-b112-55ad4c40842f" providerId="AD" clId="Web-{015BF8C3-A5B3-D84E-B245-23481348ACE3}" dt="2023-09-20T14:40:04.167" v="202" actId="1076"/>
          <ac:spMkLst>
            <pc:docMk/>
            <pc:sldMk cId="1252109727" sldId="462"/>
            <ac:spMk id="3" creationId="{617BDDBF-690B-3F34-C98F-E9A05F4BB7C1}"/>
          </ac:spMkLst>
        </pc:spChg>
        <pc:spChg chg="add del">
          <ac:chgData name="Laura Benítez" userId="S::lbenitez@seo.org::e2d09982-5f3c-4afb-b112-55ad4c40842f" providerId="AD" clId="Web-{015BF8C3-A5B3-D84E-B245-23481348ACE3}" dt="2023-09-20T14:28:36.377" v="156"/>
          <ac:spMkLst>
            <pc:docMk/>
            <pc:sldMk cId="1252109727" sldId="462"/>
            <ac:spMk id="80" creationId="{B24A3A03-2C4E-45B5-B388-FAD638CDF0A1}"/>
          </ac:spMkLst>
        </pc:spChg>
        <pc:spChg chg="add del">
          <ac:chgData name="Laura Benítez" userId="S::lbenitez@seo.org::e2d09982-5f3c-4afb-b112-55ad4c40842f" providerId="AD" clId="Web-{015BF8C3-A5B3-D84E-B245-23481348ACE3}" dt="2023-09-20T14:28:36.377" v="156"/>
          <ac:spMkLst>
            <pc:docMk/>
            <pc:sldMk cId="1252109727" sldId="462"/>
            <ac:spMk id="81" creationId="{84697CDA-BDB7-4883-B48B-1D4EDB2F0E93}"/>
          </ac:spMkLst>
        </pc:spChg>
        <pc:spChg chg="add del">
          <ac:chgData name="Laura Benítez" userId="S::lbenitez@seo.org::e2d09982-5f3c-4afb-b112-55ad4c40842f" providerId="AD" clId="Web-{015BF8C3-A5B3-D84E-B245-23481348ACE3}" dt="2023-09-20T14:28:36.377" v="156"/>
          <ac:spMkLst>
            <pc:docMk/>
            <pc:sldMk cId="1252109727" sldId="462"/>
            <ac:spMk id="82" creationId="{11026190-6B62-46DB-B5FF-9E0FF9BDCDC6}"/>
          </ac:spMkLst>
        </pc:spChg>
        <pc:spChg chg="add del">
          <ac:chgData name="Laura Benítez" userId="S::lbenitez@seo.org::e2d09982-5f3c-4afb-b112-55ad4c40842f" providerId="AD" clId="Web-{015BF8C3-A5B3-D84E-B245-23481348ACE3}" dt="2023-09-20T14:28:36.377" v="156"/>
          <ac:spMkLst>
            <pc:docMk/>
            <pc:sldMk cId="1252109727" sldId="462"/>
            <ac:spMk id="83" creationId="{66DA0389-D66E-4727-8EFB-E60E6C412FC8}"/>
          </ac:spMkLst>
        </pc:spChg>
        <pc:spChg chg="add del">
          <ac:chgData name="Laura Benítez" userId="S::lbenitez@seo.org::e2d09982-5f3c-4afb-b112-55ad4c40842f" providerId="AD" clId="Web-{015BF8C3-A5B3-D84E-B245-23481348ACE3}" dt="2023-09-20T14:28:28.267" v="153"/>
          <ac:spMkLst>
            <pc:docMk/>
            <pc:sldMk cId="1252109727" sldId="462"/>
            <ac:spMk id="88" creationId="{18873D23-2DCF-4B31-A009-95721C06E8E1}"/>
          </ac:spMkLst>
        </pc:spChg>
        <pc:spChg chg="add del">
          <ac:chgData name="Laura Benítez" userId="S::lbenitez@seo.org::e2d09982-5f3c-4afb-b112-55ad4c40842f" providerId="AD" clId="Web-{015BF8C3-A5B3-D84E-B245-23481348ACE3}" dt="2023-09-20T14:28:36.330" v="155"/>
          <ac:spMkLst>
            <pc:docMk/>
            <pc:sldMk cId="1252109727" sldId="462"/>
            <ac:spMk id="89" creationId="{9F7D5CDA-D291-4307-BF55-1381FED29634}"/>
          </ac:spMkLst>
        </pc:spChg>
        <pc:spChg chg="add del">
          <ac:chgData name="Laura Benítez" userId="S::lbenitez@seo.org::e2d09982-5f3c-4afb-b112-55ad4c40842f" providerId="AD" clId="Web-{015BF8C3-A5B3-D84E-B245-23481348ACE3}" dt="2023-09-20T14:28:28.267" v="153"/>
          <ac:spMkLst>
            <pc:docMk/>
            <pc:sldMk cId="1252109727" sldId="462"/>
            <ac:spMk id="90" creationId="{C13EF075-D4EF-4929-ADBC-91B27DA19955}"/>
          </ac:spMkLst>
        </pc:spChg>
        <pc:spChg chg="add del">
          <ac:chgData name="Laura Benítez" userId="S::lbenitez@seo.org::e2d09982-5f3c-4afb-b112-55ad4c40842f" providerId="AD" clId="Web-{015BF8C3-A5B3-D84E-B245-23481348ACE3}" dt="2023-09-20T14:31:42.368" v="161"/>
          <ac:spMkLst>
            <pc:docMk/>
            <pc:sldMk cId="1252109727" sldId="462"/>
            <ac:spMk id="91" creationId="{E81BF4F6-F2CF-4984-9D14-D6966D92F99F}"/>
          </ac:spMkLst>
        </pc:spChg>
        <pc:spChg chg="add del">
          <ac:chgData name="Laura Benítez" userId="S::lbenitez@seo.org::e2d09982-5f3c-4afb-b112-55ad4c40842f" providerId="AD" clId="Web-{015BF8C3-A5B3-D84E-B245-23481348ACE3}" dt="2023-09-20T14:31:42.368" v="161"/>
          <ac:spMkLst>
            <pc:docMk/>
            <pc:sldMk cId="1252109727" sldId="462"/>
            <ac:spMk id="93" creationId="{C0763A76-9F1C-4FC5-82B7-DD475DA461B2}"/>
          </ac:spMkLst>
        </pc:spChg>
        <pc:spChg chg="add del">
          <ac:chgData name="Laura Benítez" userId="S::lbenitez@seo.org::e2d09982-5f3c-4afb-b112-55ad4c40842f" providerId="AD" clId="Web-{015BF8C3-A5B3-D84E-B245-23481348ACE3}" dt="2023-09-20T14:31:42.368" v="160"/>
          <ac:spMkLst>
            <pc:docMk/>
            <pc:sldMk cId="1252109727" sldId="462"/>
            <ac:spMk id="99" creationId="{C0763A76-9F1C-4FC5-82B7-DD475DA461B2}"/>
          </ac:spMkLst>
        </pc:spChg>
        <pc:spChg chg="add del">
          <ac:chgData name="Laura Benítez" userId="S::lbenitez@seo.org::e2d09982-5f3c-4afb-b112-55ad4c40842f" providerId="AD" clId="Web-{015BF8C3-A5B3-D84E-B245-23481348ACE3}" dt="2023-09-20T14:31:42.368" v="160"/>
          <ac:spMkLst>
            <pc:docMk/>
            <pc:sldMk cId="1252109727" sldId="462"/>
            <ac:spMk id="101" creationId="{E81BF4F6-F2CF-4984-9D14-D6966D92F99F}"/>
          </ac:spMkLst>
        </pc:spChg>
        <pc:grpChg chg="add del">
          <ac:chgData name="Laura Benítez" userId="S::lbenitez@seo.org::e2d09982-5f3c-4afb-b112-55ad4c40842f" providerId="AD" clId="Web-{015BF8C3-A5B3-D84E-B245-23481348ACE3}" dt="2023-09-20T14:28:28.267" v="153"/>
          <ac:grpSpMkLst>
            <pc:docMk/>
            <pc:sldMk cId="1252109727" sldId="462"/>
            <ac:grpSpMk id="92" creationId="{DAA26DFA-AAB2-4973-9C17-16D587C7B198}"/>
          </ac:grpSpMkLst>
        </pc:grpChg>
        <pc:picChg chg="add del">
          <ac:chgData name="Laura Benítez" userId="S::lbenitez@seo.org::e2d09982-5f3c-4afb-b112-55ad4c40842f" providerId="AD" clId="Web-{015BF8C3-A5B3-D84E-B245-23481348ACE3}" dt="2023-09-20T14:28:36.330" v="155"/>
          <ac:picMkLst>
            <pc:docMk/>
            <pc:sldMk cId="1252109727" sldId="462"/>
            <ac:picMk id="85" creationId="{39505C81-2B96-6BF6-95C8-0B7C2D9E920A}"/>
          </ac:picMkLst>
        </pc:picChg>
        <pc:picChg chg="add mod">
          <ac:chgData name="Laura Benítez" userId="S::lbenitez@seo.org::e2d09982-5f3c-4afb-b112-55ad4c40842f" providerId="AD" clId="Web-{015BF8C3-A5B3-D84E-B245-23481348ACE3}" dt="2023-09-20T14:31:42.368" v="161"/>
          <ac:picMkLst>
            <pc:docMk/>
            <pc:sldMk cId="1252109727" sldId="462"/>
            <ac:picMk id="94" creationId="{9629AB17-FC87-73C5-104C-88A4A15C13AB}"/>
          </ac:picMkLst>
        </pc:picChg>
      </pc:sldChg>
      <pc:sldChg chg="addSp modSp">
        <pc:chgData name="Laura Benítez" userId="S::lbenitez@seo.org::e2d09982-5f3c-4afb-b112-55ad4c40842f" providerId="AD" clId="Web-{015BF8C3-A5B3-D84E-B245-23481348ACE3}" dt="2023-09-20T13:21:08.840" v="1" actId="1076"/>
        <pc:sldMkLst>
          <pc:docMk/>
          <pc:sldMk cId="208912102" sldId="471"/>
        </pc:sldMkLst>
        <pc:picChg chg="add mod">
          <ac:chgData name="Laura Benítez" userId="S::lbenitez@seo.org::e2d09982-5f3c-4afb-b112-55ad4c40842f" providerId="AD" clId="Web-{015BF8C3-A5B3-D84E-B245-23481348ACE3}" dt="2023-09-20T13:21:08.840" v="1" actId="1076"/>
          <ac:picMkLst>
            <pc:docMk/>
            <pc:sldMk cId="208912102" sldId="471"/>
            <ac:picMk id="3" creationId="{86F3B715-B957-7498-234F-E0242236EA55}"/>
          </ac:picMkLst>
        </pc:picChg>
      </pc:sldChg>
      <pc:sldChg chg="ord">
        <pc:chgData name="Laura Benítez" userId="S::lbenitez@seo.org::e2d09982-5f3c-4afb-b112-55ad4c40842f" providerId="AD" clId="Web-{015BF8C3-A5B3-D84E-B245-23481348ACE3}" dt="2023-09-20T14:38:17.804" v="185"/>
        <pc:sldMkLst>
          <pc:docMk/>
          <pc:sldMk cId="1971659674" sldId="472"/>
        </pc:sldMkLst>
      </pc:sldChg>
      <pc:sldChg chg="ord">
        <pc:chgData name="Laura Benítez" userId="S::lbenitez@seo.org::e2d09982-5f3c-4afb-b112-55ad4c40842f" providerId="AD" clId="Web-{015BF8C3-A5B3-D84E-B245-23481348ACE3}" dt="2023-09-20T13:28:34.778" v="8"/>
        <pc:sldMkLst>
          <pc:docMk/>
          <pc:sldMk cId="3782630884" sldId="477"/>
        </pc:sldMkLst>
      </pc:sldChg>
      <pc:sldChg chg="modSp ord">
        <pc:chgData name="Laura Benítez" userId="S::lbenitez@seo.org::e2d09982-5f3c-4afb-b112-55ad4c40842f" providerId="AD" clId="Web-{015BF8C3-A5B3-D84E-B245-23481348ACE3}" dt="2023-09-20T14:37:48.756" v="184"/>
        <pc:sldMkLst>
          <pc:docMk/>
          <pc:sldMk cId="4022263629" sldId="479"/>
        </pc:sldMkLst>
        <pc:spChg chg="mod">
          <ac:chgData name="Laura Benítez" userId="S::lbenitez@seo.org::e2d09982-5f3c-4afb-b112-55ad4c40842f" providerId="AD" clId="Web-{015BF8C3-A5B3-D84E-B245-23481348ACE3}" dt="2023-09-20T14:27:35.828" v="151" actId="20577"/>
          <ac:spMkLst>
            <pc:docMk/>
            <pc:sldMk cId="4022263629" sldId="479"/>
            <ac:spMk id="2" creationId="{A79EB1A9-C689-91C3-D626-8F2277B8D43D}"/>
          </ac:spMkLst>
        </pc:spChg>
      </pc:sldChg>
      <pc:sldChg chg="addSp delSp modSp new mod setBg">
        <pc:chgData name="Laura Benítez" userId="S::lbenitez@seo.org::e2d09982-5f3c-4afb-b112-55ad4c40842f" providerId="AD" clId="Web-{015BF8C3-A5B3-D84E-B245-23481348ACE3}" dt="2023-09-20T14:40:43.200" v="203"/>
        <pc:sldMkLst>
          <pc:docMk/>
          <pc:sldMk cId="1590416475" sldId="486"/>
        </pc:sldMkLst>
        <pc:spChg chg="del">
          <ac:chgData name="Laura Benítez" userId="S::lbenitez@seo.org::e2d09982-5f3c-4afb-b112-55ad4c40842f" providerId="AD" clId="Web-{015BF8C3-A5B3-D84E-B245-23481348ACE3}" dt="2023-09-20T13:57:29.012" v="19"/>
          <ac:spMkLst>
            <pc:docMk/>
            <pc:sldMk cId="1590416475" sldId="486"/>
            <ac:spMk id="2" creationId="{B1E58AE4-3893-1C64-0149-FA8D84862346}"/>
          </ac:spMkLst>
        </pc:spChg>
        <pc:spChg chg="del">
          <ac:chgData name="Laura Benítez" userId="S::lbenitez@seo.org::e2d09982-5f3c-4afb-b112-55ad4c40842f" providerId="AD" clId="Web-{015BF8C3-A5B3-D84E-B245-23481348ACE3}" dt="2023-09-20T13:57:11.605" v="17"/>
          <ac:spMkLst>
            <pc:docMk/>
            <pc:sldMk cId="1590416475" sldId="486"/>
            <ac:spMk id="3" creationId="{87EC950F-8C2C-CBBC-8F60-CCF5FD463F59}"/>
          </ac:spMkLst>
        </pc:spChg>
        <pc:spChg chg="add del mod">
          <ac:chgData name="Laura Benítez" userId="S::lbenitez@seo.org::e2d09982-5f3c-4afb-b112-55ad4c40842f" providerId="AD" clId="Web-{015BF8C3-A5B3-D84E-B245-23481348ACE3}" dt="2023-09-20T13:58:52.156" v="27"/>
          <ac:spMkLst>
            <pc:docMk/>
            <pc:sldMk cId="1590416475" sldId="486"/>
            <ac:spMk id="6" creationId="{ECB8E1AF-D6CB-4ACE-7F02-729DEC8BDC4A}"/>
          </ac:spMkLst>
        </pc:spChg>
        <pc:spChg chg="add del">
          <ac:chgData name="Laura Benítez" userId="S::lbenitez@seo.org::e2d09982-5f3c-4afb-b112-55ad4c40842f" providerId="AD" clId="Web-{015BF8C3-A5B3-D84E-B245-23481348ACE3}" dt="2023-09-20T14:02:01.538" v="34"/>
          <ac:spMkLst>
            <pc:docMk/>
            <pc:sldMk cId="1590416475" sldId="486"/>
            <ac:spMk id="9" creationId="{C84668A7-C1AF-0EFA-E45B-374CCD693ABF}"/>
          </ac:spMkLst>
        </pc:spChg>
        <pc:spChg chg="add del">
          <ac:chgData name="Laura Benítez" userId="S::lbenitez@seo.org::e2d09982-5f3c-4afb-b112-55ad4c40842f" providerId="AD" clId="Web-{015BF8C3-A5B3-D84E-B245-23481348ACE3}" dt="2023-09-20T14:02:01.538" v="34"/>
          <ac:spMkLst>
            <pc:docMk/>
            <pc:sldMk cId="1590416475" sldId="486"/>
            <ac:spMk id="11" creationId="{ADD86487-95D6-F07B-D710-E6CA159D2DEF}"/>
          </ac:spMkLst>
        </pc:spChg>
        <pc:spChg chg="add del">
          <ac:chgData name="Laura Benítez" userId="S::lbenitez@seo.org::e2d09982-5f3c-4afb-b112-55ad4c40842f" providerId="AD" clId="Web-{015BF8C3-A5B3-D84E-B245-23481348ACE3}" dt="2023-09-20T14:02:01.538" v="34"/>
          <ac:spMkLst>
            <pc:docMk/>
            <pc:sldMk cId="1590416475" sldId="486"/>
            <ac:spMk id="13" creationId="{F0715E74-E09B-FEE8-2361-93B1D6897E2D}"/>
          </ac:spMkLst>
        </pc:spChg>
        <pc:spChg chg="add del">
          <ac:chgData name="Laura Benítez" userId="S::lbenitez@seo.org::e2d09982-5f3c-4afb-b112-55ad4c40842f" providerId="AD" clId="Web-{015BF8C3-A5B3-D84E-B245-23481348ACE3}" dt="2023-09-20T14:02:01.538" v="34"/>
          <ac:spMkLst>
            <pc:docMk/>
            <pc:sldMk cId="1590416475" sldId="486"/>
            <ac:spMk id="15" creationId="{D5165BFA-E66E-63B6-EB60-90C08779F59C}"/>
          </ac:spMkLst>
        </pc:spChg>
        <pc:spChg chg="add del">
          <ac:chgData name="Laura Benítez" userId="S::lbenitez@seo.org::e2d09982-5f3c-4afb-b112-55ad4c40842f" providerId="AD" clId="Web-{015BF8C3-A5B3-D84E-B245-23481348ACE3}" dt="2023-09-20T14:02:01.538" v="34"/>
          <ac:spMkLst>
            <pc:docMk/>
            <pc:sldMk cId="1590416475" sldId="486"/>
            <ac:spMk id="17" creationId="{DCA958C4-3098-E1EC-8CB0-92606B59728A}"/>
          </ac:spMkLst>
        </pc:spChg>
        <pc:spChg chg="add del">
          <ac:chgData name="Laura Benítez" userId="S::lbenitez@seo.org::e2d09982-5f3c-4afb-b112-55ad4c40842f" providerId="AD" clId="Web-{015BF8C3-A5B3-D84E-B245-23481348ACE3}" dt="2023-09-20T14:02:01.538" v="34"/>
          <ac:spMkLst>
            <pc:docMk/>
            <pc:sldMk cId="1590416475" sldId="486"/>
            <ac:spMk id="19" creationId="{8397E5D6-4D7F-0F66-888F-1883E7505C1D}"/>
          </ac:spMkLst>
        </pc:spChg>
        <pc:spChg chg="add del">
          <ac:chgData name="Laura Benítez" userId="S::lbenitez@seo.org::e2d09982-5f3c-4afb-b112-55ad4c40842f" providerId="AD" clId="Web-{015BF8C3-A5B3-D84E-B245-23481348ACE3}" dt="2023-09-20T14:02:01.538" v="34"/>
          <ac:spMkLst>
            <pc:docMk/>
            <pc:sldMk cId="1590416475" sldId="486"/>
            <ac:spMk id="25" creationId="{CA434C8A-1FE7-78C7-2287-A4551C31C714}"/>
          </ac:spMkLst>
        </pc:spChg>
        <pc:spChg chg="add">
          <ac:chgData name="Laura Benítez" userId="S::lbenitez@seo.org::e2d09982-5f3c-4afb-b112-55ad4c40842f" providerId="AD" clId="Web-{015BF8C3-A5B3-D84E-B245-23481348ACE3}" dt="2023-09-20T14:02:01.538" v="34"/>
          <ac:spMkLst>
            <pc:docMk/>
            <pc:sldMk cId="1590416475" sldId="486"/>
            <ac:spMk id="27" creationId="{A169D286-F4D7-4C8B-A6BD-D05384C7F1D8}"/>
          </ac:spMkLst>
        </pc:spChg>
        <pc:spChg chg="add">
          <ac:chgData name="Laura Benítez" userId="S::lbenitez@seo.org::e2d09982-5f3c-4afb-b112-55ad4c40842f" providerId="AD" clId="Web-{015BF8C3-A5B3-D84E-B245-23481348ACE3}" dt="2023-09-20T14:02:01.538" v="34"/>
          <ac:spMkLst>
            <pc:docMk/>
            <pc:sldMk cId="1590416475" sldId="486"/>
            <ac:spMk id="28" creationId="{39E8235E-135E-4261-8F54-2B316E493C42}"/>
          </ac:spMkLst>
        </pc:spChg>
        <pc:spChg chg="add">
          <ac:chgData name="Laura Benítez" userId="S::lbenitez@seo.org::e2d09982-5f3c-4afb-b112-55ad4c40842f" providerId="AD" clId="Web-{015BF8C3-A5B3-D84E-B245-23481348ACE3}" dt="2023-09-20T14:02:01.538" v="34"/>
          <ac:spMkLst>
            <pc:docMk/>
            <pc:sldMk cId="1590416475" sldId="486"/>
            <ac:spMk id="29" creationId="{D4ED8EC3-4D57-4620-93CE-4E6661F09A3E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30" creationId="{7387D158-9201-CC36-67B8-44A4BC5FC1BA}"/>
          </ac:spMkLst>
        </pc:spChg>
        <pc:spChg chg="add">
          <ac:chgData name="Laura Benítez" userId="S::lbenitez@seo.org::e2d09982-5f3c-4afb-b112-55ad4c40842f" providerId="AD" clId="Web-{015BF8C3-A5B3-D84E-B245-23481348ACE3}" dt="2023-09-20T14:02:01.538" v="34"/>
          <ac:spMkLst>
            <pc:docMk/>
            <pc:sldMk cId="1590416475" sldId="486"/>
            <ac:spMk id="31" creationId="{83BCB34A-2F40-4F41-8488-A134C1C155B7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32" creationId="{DCA7E4D5-2B30-4759-8A5A-477DD0755582}"/>
          </ac:spMkLst>
        </pc:spChg>
        <pc:spChg chg="add">
          <ac:chgData name="Laura Benítez" userId="S::lbenitez@seo.org::e2d09982-5f3c-4afb-b112-55ad4c40842f" providerId="AD" clId="Web-{015BF8C3-A5B3-D84E-B245-23481348ACE3}" dt="2023-09-20T14:02:01.538" v="34"/>
          <ac:spMkLst>
            <pc:docMk/>
            <pc:sldMk cId="1590416475" sldId="486"/>
            <ac:spMk id="33" creationId="{F78382DC-4207-465E-B379-1E16448AA222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34" creationId="{19A68E78-DAD3-C320-C882-96205236BBD2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36" creationId="{67062260-CFF7-27D7-299D-5D1780278847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38" creationId="{FBA78B03-F6C4-F2F0-F401-8D686BC53C76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40" creationId="{50242C1C-C38F-765C-423E-66DBDD3E78C9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42" creationId="{4107B540-B9C5-D9E2-A821-31C426CF097E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44" creationId="{E34248A1-56A8-E734-08D1-4F1C69DD9CC7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46" creationId="{13D0B7B5-9512-F256-B6B9-69BC35CC28C5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48" creationId="{2C32232B-7FD7-8703-814D-8B654A4961A6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50" creationId="{ADD86487-95D6-F07B-D710-E6CA159D2DEF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52" creationId="{87F904BA-ACD9-EB51-0611-86CDB5810EF7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54" creationId="{5E715880-0810-8A03-C2BC-DB53142FA867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56" creationId="{09E08DF6-E001-C236-F072-92AC24B340CF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58" creationId="{6300EF64-AFB1-B1DA-0360-E6BC547D7048}"/>
          </ac:spMkLst>
        </pc:spChg>
        <pc:grpChg chg="add del">
          <ac:chgData name="Laura Benítez" userId="S::lbenitez@seo.org::e2d09982-5f3c-4afb-b112-55ad4c40842f" providerId="AD" clId="Web-{015BF8C3-A5B3-D84E-B245-23481348ACE3}" dt="2023-09-20T14:02:01.538" v="34"/>
          <ac:grpSpMkLst>
            <pc:docMk/>
            <pc:sldMk cId="1590416475" sldId="486"/>
            <ac:grpSpMk id="21" creationId="{B6554DE5-4EB6-37B0-5592-8BC98C2F4E5A}"/>
          </ac:grpSpMkLst>
        </pc:grpChg>
        <pc:picChg chg="add del mod ord">
          <ac:chgData name="Laura Benítez" userId="S::lbenitez@seo.org::e2d09982-5f3c-4afb-b112-55ad4c40842f" providerId="AD" clId="Web-{015BF8C3-A5B3-D84E-B245-23481348ACE3}" dt="2023-09-20T13:58:29.796" v="26"/>
          <ac:picMkLst>
            <pc:docMk/>
            <pc:sldMk cId="1590416475" sldId="486"/>
            <ac:picMk id="4" creationId="{0BEE2484-DC2F-C112-4F1D-6E5FBF426CD8}"/>
          </ac:picMkLst>
        </pc:picChg>
        <pc:picChg chg="add mod ord">
          <ac:chgData name="Laura Benítez" userId="S::lbenitez@seo.org::e2d09982-5f3c-4afb-b112-55ad4c40842f" providerId="AD" clId="Web-{015BF8C3-A5B3-D84E-B245-23481348ACE3}" dt="2023-09-20T14:02:01.538" v="34"/>
          <ac:picMkLst>
            <pc:docMk/>
            <pc:sldMk cId="1590416475" sldId="486"/>
            <ac:picMk id="7" creationId="{2E710E5E-8C44-DAA2-3BFF-534E29A7B2B5}"/>
          </ac:picMkLst>
        </pc:picChg>
        <pc:picChg chg="add mod">
          <ac:chgData name="Laura Benítez" userId="S::lbenitez@seo.org::e2d09982-5f3c-4afb-b112-55ad4c40842f" providerId="AD" clId="Web-{015BF8C3-A5B3-D84E-B245-23481348ACE3}" dt="2023-09-20T14:02:01.538" v="34"/>
          <ac:picMkLst>
            <pc:docMk/>
            <pc:sldMk cId="1590416475" sldId="486"/>
            <ac:picMk id="8" creationId="{82B7E601-DC5C-3618-57B0-53823C576AC8}"/>
          </ac:picMkLst>
        </pc:picChg>
        <pc:inkChg chg="add">
          <ac:chgData name="Laura Benítez" userId="S::lbenitez@seo.org::e2d09982-5f3c-4afb-b112-55ad4c40842f" providerId="AD" clId="Web-{015BF8C3-A5B3-D84E-B245-23481348ACE3}" dt="2023-09-20T14:02:20.538" v="35"/>
          <ac:inkMkLst>
            <pc:docMk/>
            <pc:sldMk cId="1590416475" sldId="486"/>
            <ac:inkMk id="10" creationId="{821AA6A4-0B66-14F5-CED6-1CA4F1A1D621}"/>
          </ac:inkMkLst>
        </pc:inkChg>
        <pc:inkChg chg="add">
          <ac:chgData name="Laura Benítez" userId="S::lbenitez@seo.org::e2d09982-5f3c-4afb-b112-55ad4c40842f" providerId="AD" clId="Web-{015BF8C3-A5B3-D84E-B245-23481348ACE3}" dt="2023-09-20T14:02:22.804" v="36"/>
          <ac:inkMkLst>
            <pc:docMk/>
            <pc:sldMk cId="1590416475" sldId="486"/>
            <ac:inkMk id="12" creationId="{79202CDA-3A55-4D60-65D1-DF02D06187C9}"/>
          </ac:inkMkLst>
        </pc:inkChg>
        <pc:inkChg chg="add">
          <ac:chgData name="Laura Benítez" userId="S::lbenitez@seo.org::e2d09982-5f3c-4afb-b112-55ad4c40842f" providerId="AD" clId="Web-{015BF8C3-A5B3-D84E-B245-23481348ACE3}" dt="2023-09-20T14:02:24.226" v="37"/>
          <ac:inkMkLst>
            <pc:docMk/>
            <pc:sldMk cId="1590416475" sldId="486"/>
            <ac:inkMk id="14" creationId="{CAD6ADA4-D622-2D73-9838-2205B506D435}"/>
          </ac:inkMkLst>
        </pc:inkChg>
      </pc:sldChg>
      <pc:sldChg chg="addSp delSp modSp new ord">
        <pc:chgData name="Laura Benítez" userId="S::lbenitez@seo.org::e2d09982-5f3c-4afb-b112-55ad4c40842f" providerId="AD" clId="Web-{015BF8C3-A5B3-D84E-B245-23481348ACE3}" dt="2023-09-20T14:09:53.883" v="71" actId="1076"/>
        <pc:sldMkLst>
          <pc:docMk/>
          <pc:sldMk cId="1631137727" sldId="487"/>
        </pc:sldMkLst>
        <pc:spChg chg="del">
          <ac:chgData name="Laura Benítez" userId="S::lbenitez@seo.org::e2d09982-5f3c-4afb-b112-55ad4c40842f" providerId="AD" clId="Web-{015BF8C3-A5B3-D84E-B245-23481348ACE3}" dt="2023-09-20T14:05:18.779" v="39"/>
          <ac:spMkLst>
            <pc:docMk/>
            <pc:sldMk cId="1631137727" sldId="487"/>
            <ac:spMk id="3" creationId="{F6D9C323-60E2-30F3-1426-5433E29DC154}"/>
          </ac:spMkLst>
        </pc:spChg>
        <pc:spChg chg="add del mod">
          <ac:chgData name="Laura Benítez" userId="S::lbenitez@seo.org::e2d09982-5f3c-4afb-b112-55ad4c40842f" providerId="AD" clId="Web-{015BF8C3-A5B3-D84E-B245-23481348ACE3}" dt="2023-09-20T14:09:07.475" v="68"/>
          <ac:spMkLst>
            <pc:docMk/>
            <pc:sldMk cId="1631137727" sldId="487"/>
            <ac:spMk id="20" creationId="{7756AA7D-02D2-7528-328E-A72908BBAAC2}"/>
          </ac:spMkLst>
        </pc:spChg>
        <pc:picChg chg="add del mod ord">
          <ac:chgData name="Laura Benítez" userId="S::lbenitez@seo.org::e2d09982-5f3c-4afb-b112-55ad4c40842f" providerId="AD" clId="Web-{015BF8C3-A5B3-D84E-B245-23481348ACE3}" dt="2023-09-20T14:08:17.739" v="55"/>
          <ac:picMkLst>
            <pc:docMk/>
            <pc:sldMk cId="1631137727" sldId="487"/>
            <ac:picMk id="4" creationId="{B19834CA-8CA6-7C2C-61AB-34D0E03F791F}"/>
          </ac:picMkLst>
        </pc:picChg>
        <pc:picChg chg="add mod ord">
          <ac:chgData name="Laura Benítez" userId="S::lbenitez@seo.org::e2d09982-5f3c-4afb-b112-55ad4c40842f" providerId="AD" clId="Web-{015BF8C3-A5B3-D84E-B245-23481348ACE3}" dt="2023-09-20T14:09:53.883" v="71" actId="1076"/>
          <ac:picMkLst>
            <pc:docMk/>
            <pc:sldMk cId="1631137727" sldId="487"/>
            <ac:picMk id="21" creationId="{B3EDCE7F-BC38-F9F1-5552-9DEDDD16C23A}"/>
          </ac:picMkLst>
        </pc:picChg>
        <pc:inkChg chg="add">
          <ac:chgData name="Laura Benítez" userId="S::lbenitez@seo.org::e2d09982-5f3c-4afb-b112-55ad4c40842f" providerId="AD" clId="Web-{015BF8C3-A5B3-D84E-B245-23481348ACE3}" dt="2023-09-20T14:05:28.795" v="40"/>
          <ac:inkMkLst>
            <pc:docMk/>
            <pc:sldMk cId="1631137727" sldId="487"/>
            <ac:inkMk id="5" creationId="{7E29BF1D-190E-ED05-2017-A4CB735BDE4B}"/>
          </ac:inkMkLst>
        </pc:inkChg>
        <pc:inkChg chg="add">
          <ac:chgData name="Laura Benítez" userId="S::lbenitez@seo.org::e2d09982-5f3c-4afb-b112-55ad4c40842f" providerId="AD" clId="Web-{015BF8C3-A5B3-D84E-B245-23481348ACE3}" dt="2023-09-20T14:05:35.749" v="41"/>
          <ac:inkMkLst>
            <pc:docMk/>
            <pc:sldMk cId="1631137727" sldId="487"/>
            <ac:inkMk id="6" creationId="{889E4E34-7BD1-B81B-8050-057F0613B15D}"/>
          </ac:inkMkLst>
        </pc:inkChg>
        <pc:inkChg chg="add">
          <ac:chgData name="Laura Benítez" userId="S::lbenitez@seo.org::e2d09982-5f3c-4afb-b112-55ad4c40842f" providerId="AD" clId="Web-{015BF8C3-A5B3-D84E-B245-23481348ACE3}" dt="2023-09-20T14:05:42.983" v="42"/>
          <ac:inkMkLst>
            <pc:docMk/>
            <pc:sldMk cId="1631137727" sldId="487"/>
            <ac:inkMk id="7" creationId="{D2717B28-632A-0000-FB7B-8B6BDEE930D5}"/>
          </ac:inkMkLst>
        </pc:inkChg>
        <pc:inkChg chg="add">
          <ac:chgData name="Laura Benítez" userId="S::lbenitez@seo.org::e2d09982-5f3c-4afb-b112-55ad4c40842f" providerId="AD" clId="Web-{015BF8C3-A5B3-D84E-B245-23481348ACE3}" dt="2023-09-20T14:05:42.983" v="43"/>
          <ac:inkMkLst>
            <pc:docMk/>
            <pc:sldMk cId="1631137727" sldId="487"/>
            <ac:inkMk id="8" creationId="{5432C06B-1A2A-80E8-B1B8-FCC316EAC636}"/>
          </ac:inkMkLst>
        </pc:inkChg>
        <pc:inkChg chg="add">
          <ac:chgData name="Laura Benítez" userId="S::lbenitez@seo.org::e2d09982-5f3c-4afb-b112-55ad4c40842f" providerId="AD" clId="Web-{015BF8C3-A5B3-D84E-B245-23481348ACE3}" dt="2023-09-20T14:05:51.187" v="44"/>
          <ac:inkMkLst>
            <pc:docMk/>
            <pc:sldMk cId="1631137727" sldId="487"/>
            <ac:inkMk id="9" creationId="{4A241609-F6DE-219B-6A5D-3111226AE12D}"/>
          </ac:inkMkLst>
        </pc:inkChg>
        <pc:inkChg chg="add">
          <ac:chgData name="Laura Benítez" userId="S::lbenitez@seo.org::e2d09982-5f3c-4afb-b112-55ad4c40842f" providerId="AD" clId="Web-{015BF8C3-A5B3-D84E-B245-23481348ACE3}" dt="2023-09-20T14:05:51.187" v="45"/>
          <ac:inkMkLst>
            <pc:docMk/>
            <pc:sldMk cId="1631137727" sldId="487"/>
            <ac:inkMk id="10" creationId="{805D4717-49FB-10B4-E516-A373754EEF96}"/>
          </ac:inkMkLst>
        </pc:inkChg>
        <pc:inkChg chg="add del">
          <ac:chgData name="Laura Benítez" userId="S::lbenitez@seo.org::e2d09982-5f3c-4afb-b112-55ad4c40842f" providerId="AD" clId="Web-{015BF8C3-A5B3-D84E-B245-23481348ACE3}" dt="2023-09-20T14:08:49.896" v="66"/>
          <ac:inkMkLst>
            <pc:docMk/>
            <pc:sldMk cId="1631137727" sldId="487"/>
            <ac:inkMk id="11" creationId="{81293EE5-ED04-69CB-84B9-C82538280492}"/>
          </ac:inkMkLst>
        </pc:inkChg>
        <pc:inkChg chg="add del">
          <ac:chgData name="Laura Benítez" userId="S::lbenitez@seo.org::e2d09982-5f3c-4afb-b112-55ad4c40842f" providerId="AD" clId="Web-{015BF8C3-A5B3-D84E-B245-23481348ACE3}" dt="2023-09-20T14:08:49.896" v="65"/>
          <ac:inkMkLst>
            <pc:docMk/>
            <pc:sldMk cId="1631137727" sldId="487"/>
            <ac:inkMk id="12" creationId="{F952901E-EC53-9A05-A857-EEB8B7676D21}"/>
          </ac:inkMkLst>
        </pc:inkChg>
        <pc:inkChg chg="add del">
          <ac:chgData name="Laura Benítez" userId="S::lbenitez@seo.org::e2d09982-5f3c-4afb-b112-55ad4c40842f" providerId="AD" clId="Web-{015BF8C3-A5B3-D84E-B245-23481348ACE3}" dt="2023-09-20T14:08:49.896" v="64"/>
          <ac:inkMkLst>
            <pc:docMk/>
            <pc:sldMk cId="1631137727" sldId="487"/>
            <ac:inkMk id="13" creationId="{67F5DF73-AE70-9CE1-983A-A6EC82981DC2}"/>
          </ac:inkMkLst>
        </pc:inkChg>
        <pc:inkChg chg="add del">
          <ac:chgData name="Laura Benítez" userId="S::lbenitez@seo.org::e2d09982-5f3c-4afb-b112-55ad4c40842f" providerId="AD" clId="Web-{015BF8C3-A5B3-D84E-B245-23481348ACE3}" dt="2023-09-20T14:08:49.896" v="63"/>
          <ac:inkMkLst>
            <pc:docMk/>
            <pc:sldMk cId="1631137727" sldId="487"/>
            <ac:inkMk id="14" creationId="{A779AB73-0C73-613A-BC68-1A7824055B9B}"/>
          </ac:inkMkLst>
        </pc:inkChg>
        <pc:inkChg chg="add del">
          <ac:chgData name="Laura Benítez" userId="S::lbenitez@seo.org::e2d09982-5f3c-4afb-b112-55ad4c40842f" providerId="AD" clId="Web-{015BF8C3-A5B3-D84E-B245-23481348ACE3}" dt="2023-09-20T14:08:49.896" v="62"/>
          <ac:inkMkLst>
            <pc:docMk/>
            <pc:sldMk cId="1631137727" sldId="487"/>
            <ac:inkMk id="15" creationId="{B96CCDDC-729D-682E-8C59-386A5C449ACD}"/>
          </ac:inkMkLst>
        </pc:inkChg>
        <pc:inkChg chg="add del">
          <ac:chgData name="Laura Benítez" userId="S::lbenitez@seo.org::e2d09982-5f3c-4afb-b112-55ad4c40842f" providerId="AD" clId="Web-{015BF8C3-A5B3-D84E-B245-23481348ACE3}" dt="2023-09-20T14:08:49.896" v="61"/>
          <ac:inkMkLst>
            <pc:docMk/>
            <pc:sldMk cId="1631137727" sldId="487"/>
            <ac:inkMk id="16" creationId="{09B3DD8D-7CF9-667C-7CEC-496AB02D24D0}"/>
          </ac:inkMkLst>
        </pc:inkChg>
        <pc:inkChg chg="add del">
          <ac:chgData name="Laura Benítez" userId="S::lbenitez@seo.org::e2d09982-5f3c-4afb-b112-55ad4c40842f" providerId="AD" clId="Web-{015BF8C3-A5B3-D84E-B245-23481348ACE3}" dt="2023-09-20T14:08:49.896" v="60"/>
          <ac:inkMkLst>
            <pc:docMk/>
            <pc:sldMk cId="1631137727" sldId="487"/>
            <ac:inkMk id="17" creationId="{7CD44921-6CCB-CB9D-7F92-19C36567476B}"/>
          </ac:inkMkLst>
        </pc:inkChg>
        <pc:inkChg chg="add del">
          <ac:chgData name="Laura Benítez" userId="S::lbenitez@seo.org::e2d09982-5f3c-4afb-b112-55ad4c40842f" providerId="AD" clId="Web-{015BF8C3-A5B3-D84E-B245-23481348ACE3}" dt="2023-09-20T14:08:49.896" v="59"/>
          <ac:inkMkLst>
            <pc:docMk/>
            <pc:sldMk cId="1631137727" sldId="487"/>
            <ac:inkMk id="18" creationId="{2F9A4F4D-CEE5-CBFC-E3E7-2161F0B9F7D8}"/>
          </ac:inkMkLst>
        </pc:inkChg>
      </pc:sldChg>
    </pc:docChg>
  </pc:docChgLst>
  <pc:docChgLst>
    <pc:chgData name="Laura Benítez" userId="S::lbenitez@seo.org::e2d09982-5f3c-4afb-b112-55ad4c40842f" providerId="AD" clId="Web-{86708DD4-D634-EF1D-B628-CD02888A38BA}"/>
    <pc:docChg chg="delSld modSld">
      <pc:chgData name="Laura Benítez" userId="S::lbenitez@seo.org::e2d09982-5f3c-4afb-b112-55ad4c40842f" providerId="AD" clId="Web-{86708DD4-D634-EF1D-B628-CD02888A38BA}" dt="2023-09-18T14:40:39.205" v="33" actId="1076"/>
      <pc:docMkLst>
        <pc:docMk/>
      </pc:docMkLst>
      <pc:sldChg chg="modSp">
        <pc:chgData name="Laura Benítez" userId="S::lbenitez@seo.org::e2d09982-5f3c-4afb-b112-55ad4c40842f" providerId="AD" clId="Web-{86708DD4-D634-EF1D-B628-CD02888A38BA}" dt="2023-09-18T14:40:39.205" v="33" actId="1076"/>
        <pc:sldMkLst>
          <pc:docMk/>
          <pc:sldMk cId="3637156076" sldId="322"/>
        </pc:sldMkLst>
        <pc:spChg chg="mod">
          <ac:chgData name="Laura Benítez" userId="S::lbenitez@seo.org::e2d09982-5f3c-4afb-b112-55ad4c40842f" providerId="AD" clId="Web-{86708DD4-D634-EF1D-B628-CD02888A38BA}" dt="2023-09-18T14:40:32.095" v="32" actId="20577"/>
          <ac:spMkLst>
            <pc:docMk/>
            <pc:sldMk cId="3637156076" sldId="322"/>
            <ac:spMk id="8" creationId="{86A8C56A-B2CB-40A0-B4C5-9A60E523543E}"/>
          </ac:spMkLst>
        </pc:spChg>
        <pc:picChg chg="mod">
          <ac:chgData name="Laura Benítez" userId="S::lbenitez@seo.org::e2d09982-5f3c-4afb-b112-55ad4c40842f" providerId="AD" clId="Web-{86708DD4-D634-EF1D-B628-CD02888A38BA}" dt="2023-09-18T14:40:39.205" v="33" actId="1076"/>
          <ac:picMkLst>
            <pc:docMk/>
            <pc:sldMk cId="3637156076" sldId="322"/>
            <ac:picMk id="3" creationId="{00000000-0000-0000-0000-000000000000}"/>
          </ac:picMkLst>
        </pc:picChg>
      </pc:sldChg>
      <pc:sldChg chg="modSp">
        <pc:chgData name="Laura Benítez" userId="S::lbenitez@seo.org::e2d09982-5f3c-4afb-b112-55ad4c40842f" providerId="AD" clId="Web-{86708DD4-D634-EF1D-B628-CD02888A38BA}" dt="2023-09-18T14:35:36.746" v="7" actId="20577"/>
        <pc:sldMkLst>
          <pc:docMk/>
          <pc:sldMk cId="1730293493" sldId="328"/>
        </pc:sldMkLst>
        <pc:spChg chg="mod">
          <ac:chgData name="Laura Benítez" userId="S::lbenitez@seo.org::e2d09982-5f3c-4afb-b112-55ad4c40842f" providerId="AD" clId="Web-{86708DD4-D634-EF1D-B628-CD02888A38BA}" dt="2023-09-18T14:35:36.746" v="7" actId="20577"/>
          <ac:spMkLst>
            <pc:docMk/>
            <pc:sldMk cId="1730293493" sldId="328"/>
            <ac:spMk id="3" creationId="{F8EEDBBC-B6F6-AF5B-53EB-9DF9BDC04192}"/>
          </ac:spMkLst>
        </pc:spChg>
      </pc:sldChg>
      <pc:sldChg chg="addSp delSp modSp mod setBg addAnim delAnim">
        <pc:chgData name="Laura Benítez" userId="S::lbenitez@seo.org::e2d09982-5f3c-4afb-b112-55ad4c40842f" providerId="AD" clId="Web-{86708DD4-D634-EF1D-B628-CD02888A38BA}" dt="2023-09-18T14:39:05.495" v="26" actId="1076"/>
        <pc:sldMkLst>
          <pc:docMk/>
          <pc:sldMk cId="2865804807" sldId="359"/>
        </pc:sldMkLst>
        <pc:spChg chg="del">
          <ac:chgData name="Laura Benítez" userId="S::lbenitez@seo.org::e2d09982-5f3c-4afb-b112-55ad4c40842f" providerId="AD" clId="Web-{86708DD4-D634-EF1D-B628-CD02888A38BA}" dt="2023-09-18T14:38:33.665" v="18"/>
          <ac:spMkLst>
            <pc:docMk/>
            <pc:sldMk cId="2865804807" sldId="359"/>
            <ac:spMk id="5" creationId="{071FBA94-6861-40D1-A80F-DB8B30DEF71E}"/>
          </ac:spMkLst>
        </pc:spChg>
        <pc:spChg chg="mod">
          <ac:chgData name="Laura Benítez" userId="S::lbenitez@seo.org::e2d09982-5f3c-4afb-b112-55ad4c40842f" providerId="AD" clId="Web-{86708DD4-D634-EF1D-B628-CD02888A38BA}" dt="2023-09-18T14:38:54.994" v="24"/>
          <ac:spMkLst>
            <pc:docMk/>
            <pc:sldMk cId="2865804807" sldId="359"/>
            <ac:spMk id="9" creationId="{EF0BD4D2-E1C2-4DE1-9F9F-E7C0F4E382CC}"/>
          </ac:spMkLst>
        </pc:spChg>
        <pc:spChg chg="add del">
          <ac:chgData name="Laura Benítez" userId="S::lbenitez@seo.org::e2d09982-5f3c-4afb-b112-55ad4c40842f" providerId="AD" clId="Web-{86708DD4-D634-EF1D-B628-CD02888A38BA}" dt="2023-09-18T14:38:54.869" v="23"/>
          <ac:spMkLst>
            <pc:docMk/>
            <pc:sldMk cId="2865804807" sldId="359"/>
            <ac:spMk id="14" creationId="{0E91F5CA-B392-444C-88E3-BF5BAAEBDEB0}"/>
          </ac:spMkLst>
        </pc:spChg>
        <pc:spChg chg="add del">
          <ac:chgData name="Laura Benítez" userId="S::lbenitez@seo.org::e2d09982-5f3c-4afb-b112-55ad4c40842f" providerId="AD" clId="Web-{86708DD4-D634-EF1D-B628-CD02888A38BA}" dt="2023-09-18T14:38:54.869" v="23"/>
          <ac:spMkLst>
            <pc:docMk/>
            <pc:sldMk cId="2865804807" sldId="359"/>
            <ac:spMk id="16" creationId="{561308AD-F95B-4430-886C-40173A45B2E4}"/>
          </ac:spMkLst>
        </pc:spChg>
        <pc:spChg chg="add del">
          <ac:chgData name="Laura Benítez" userId="S::lbenitez@seo.org::e2d09982-5f3c-4afb-b112-55ad4c40842f" providerId="AD" clId="Web-{86708DD4-D634-EF1D-B628-CD02888A38BA}" dt="2023-09-18T14:38:54.869" v="23"/>
          <ac:spMkLst>
            <pc:docMk/>
            <pc:sldMk cId="2865804807" sldId="359"/>
            <ac:spMk id="18" creationId="{DB8C0BEF-1AD9-4002-9C03-EBFDBBE574F4}"/>
          </ac:spMkLst>
        </pc:spChg>
        <pc:spChg chg="add del">
          <ac:chgData name="Laura Benítez" userId="S::lbenitez@seo.org::e2d09982-5f3c-4afb-b112-55ad4c40842f" providerId="AD" clId="Web-{86708DD4-D634-EF1D-B628-CD02888A38BA}" dt="2023-09-18T14:38:54.869" v="23"/>
          <ac:spMkLst>
            <pc:docMk/>
            <pc:sldMk cId="2865804807" sldId="359"/>
            <ac:spMk id="20" creationId="{DDCE5572-4319-4D42-813F-C8C69C08CAA8}"/>
          </ac:spMkLst>
        </pc:spChg>
        <pc:spChg chg="add">
          <ac:chgData name="Laura Benítez" userId="S::lbenitez@seo.org::e2d09982-5f3c-4afb-b112-55ad4c40842f" providerId="AD" clId="Web-{86708DD4-D634-EF1D-B628-CD02888A38BA}" dt="2023-09-18T14:38:54.994" v="24"/>
          <ac:spMkLst>
            <pc:docMk/>
            <pc:sldMk cId="2865804807" sldId="359"/>
            <ac:spMk id="22" creationId="{0E91F5CA-B392-444C-88E3-BF5BAAEBDEB0}"/>
          </ac:spMkLst>
        </pc:spChg>
        <pc:spChg chg="add">
          <ac:chgData name="Laura Benítez" userId="S::lbenitez@seo.org::e2d09982-5f3c-4afb-b112-55ad4c40842f" providerId="AD" clId="Web-{86708DD4-D634-EF1D-B628-CD02888A38BA}" dt="2023-09-18T14:38:54.994" v="24"/>
          <ac:spMkLst>
            <pc:docMk/>
            <pc:sldMk cId="2865804807" sldId="359"/>
            <ac:spMk id="23" creationId="{9752D771-2D72-4B2C-B816-121D10C38ED0}"/>
          </ac:spMkLst>
        </pc:spChg>
        <pc:spChg chg="add">
          <ac:chgData name="Laura Benítez" userId="S::lbenitez@seo.org::e2d09982-5f3c-4afb-b112-55ad4c40842f" providerId="AD" clId="Web-{86708DD4-D634-EF1D-B628-CD02888A38BA}" dt="2023-09-18T14:38:54.994" v="24"/>
          <ac:spMkLst>
            <pc:docMk/>
            <pc:sldMk cId="2865804807" sldId="359"/>
            <ac:spMk id="24" creationId="{58D2EC0A-5E54-424F-BE02-26DFFEBD6F9D}"/>
          </ac:spMkLst>
        </pc:spChg>
        <pc:spChg chg="add">
          <ac:chgData name="Laura Benítez" userId="S::lbenitez@seo.org::e2d09982-5f3c-4afb-b112-55ad4c40842f" providerId="AD" clId="Web-{86708DD4-D634-EF1D-B628-CD02888A38BA}" dt="2023-09-18T14:38:54.994" v="24"/>
          <ac:spMkLst>
            <pc:docMk/>
            <pc:sldMk cId="2865804807" sldId="359"/>
            <ac:spMk id="25" creationId="{DDCE5572-4319-4D42-813F-C8C69C08CAA8}"/>
          </ac:spMkLst>
        </pc:spChg>
        <pc:picChg chg="mod">
          <ac:chgData name="Laura Benítez" userId="S::lbenitez@seo.org::e2d09982-5f3c-4afb-b112-55ad4c40842f" providerId="AD" clId="Web-{86708DD4-D634-EF1D-B628-CD02888A38BA}" dt="2023-09-18T14:39:05.495" v="26" actId="1076"/>
          <ac:picMkLst>
            <pc:docMk/>
            <pc:sldMk cId="2865804807" sldId="359"/>
            <ac:picMk id="3" creationId="{00000000-0000-0000-0000-000000000000}"/>
          </ac:picMkLst>
        </pc:picChg>
      </pc:sldChg>
      <pc:sldChg chg="addSp modSp mod setBg addAnim">
        <pc:chgData name="Laura Benítez" userId="S::lbenitez@seo.org::e2d09982-5f3c-4afb-b112-55ad4c40842f" providerId="AD" clId="Web-{86708DD4-D634-EF1D-B628-CD02888A38BA}" dt="2023-09-18T14:36:58.064" v="14" actId="20577"/>
        <pc:sldMkLst>
          <pc:docMk/>
          <pc:sldMk cId="2776235915" sldId="399"/>
        </pc:sldMkLst>
        <pc:spChg chg="mod ord">
          <ac:chgData name="Laura Benítez" userId="S::lbenitez@seo.org::e2d09982-5f3c-4afb-b112-55ad4c40842f" providerId="AD" clId="Web-{86708DD4-D634-EF1D-B628-CD02888A38BA}" dt="2023-09-18T14:36:58.064" v="14" actId="20577"/>
          <ac:spMkLst>
            <pc:docMk/>
            <pc:sldMk cId="2776235915" sldId="399"/>
            <ac:spMk id="7" creationId="{A1F0506E-BD96-42CC-A7AD-3AE17710A577}"/>
          </ac:spMkLst>
        </pc:spChg>
        <pc:spChg chg="add">
          <ac:chgData name="Laura Benítez" userId="S::lbenitez@seo.org::e2d09982-5f3c-4afb-b112-55ad4c40842f" providerId="AD" clId="Web-{86708DD4-D634-EF1D-B628-CD02888A38BA}" dt="2023-09-18T14:36:31.797" v="8"/>
          <ac:spMkLst>
            <pc:docMk/>
            <pc:sldMk cId="2776235915" sldId="399"/>
            <ac:spMk id="13" creationId="{0E91F5CA-B392-444C-88E3-BF5BAAEBDEB0}"/>
          </ac:spMkLst>
        </pc:spChg>
        <pc:spChg chg="add">
          <ac:chgData name="Laura Benítez" userId="S::lbenitez@seo.org::e2d09982-5f3c-4afb-b112-55ad4c40842f" providerId="AD" clId="Web-{86708DD4-D634-EF1D-B628-CD02888A38BA}" dt="2023-09-18T14:36:31.797" v="8"/>
          <ac:spMkLst>
            <pc:docMk/>
            <pc:sldMk cId="2776235915" sldId="399"/>
            <ac:spMk id="15" creationId="{561308AD-F95B-4430-886C-40173A45B2E4}"/>
          </ac:spMkLst>
        </pc:spChg>
        <pc:spChg chg="add">
          <ac:chgData name="Laura Benítez" userId="S::lbenitez@seo.org::e2d09982-5f3c-4afb-b112-55ad4c40842f" providerId="AD" clId="Web-{86708DD4-D634-EF1D-B628-CD02888A38BA}" dt="2023-09-18T14:36:31.797" v="8"/>
          <ac:spMkLst>
            <pc:docMk/>
            <pc:sldMk cId="2776235915" sldId="399"/>
            <ac:spMk id="17" creationId="{DB8C0BEF-1AD9-4002-9C03-EBFDBBE574F4}"/>
          </ac:spMkLst>
        </pc:spChg>
        <pc:spChg chg="add">
          <ac:chgData name="Laura Benítez" userId="S::lbenitez@seo.org::e2d09982-5f3c-4afb-b112-55ad4c40842f" providerId="AD" clId="Web-{86708DD4-D634-EF1D-B628-CD02888A38BA}" dt="2023-09-18T14:36:31.797" v="8"/>
          <ac:spMkLst>
            <pc:docMk/>
            <pc:sldMk cId="2776235915" sldId="399"/>
            <ac:spMk id="19" creationId="{DDCE5572-4319-4D42-813F-C8C69C08CAA8}"/>
          </ac:spMkLst>
        </pc:spChg>
        <pc:picChg chg="mod">
          <ac:chgData name="Laura Benítez" userId="S::lbenitez@seo.org::e2d09982-5f3c-4afb-b112-55ad4c40842f" providerId="AD" clId="Web-{86708DD4-D634-EF1D-B628-CD02888A38BA}" dt="2023-09-18T14:36:31.797" v="8"/>
          <ac:picMkLst>
            <pc:docMk/>
            <pc:sldMk cId="2776235915" sldId="399"/>
            <ac:picMk id="2" creationId="{00000000-0000-0000-0000-000000000000}"/>
          </ac:picMkLst>
        </pc:picChg>
      </pc:sldChg>
      <pc:sldChg chg="addSp delSp modSp">
        <pc:chgData name="Laura Benítez" userId="S::lbenitez@seo.org::e2d09982-5f3c-4afb-b112-55ad4c40842f" providerId="AD" clId="Web-{86708DD4-D634-EF1D-B628-CD02888A38BA}" dt="2023-09-18T14:37:31.614" v="15"/>
        <pc:sldMkLst>
          <pc:docMk/>
          <pc:sldMk cId="2378214430" sldId="457"/>
        </pc:sldMkLst>
        <pc:spChg chg="mod">
          <ac:chgData name="Laura Benítez" userId="S::lbenitez@seo.org::e2d09982-5f3c-4afb-b112-55ad4c40842f" providerId="AD" clId="Web-{86708DD4-D634-EF1D-B628-CD02888A38BA}" dt="2023-09-18T14:37:31.614" v="15"/>
          <ac:spMkLst>
            <pc:docMk/>
            <pc:sldMk cId="2378214430" sldId="457"/>
            <ac:spMk id="2" creationId="{22B23D6B-2D14-4DCD-CA82-7DC68817A730}"/>
          </ac:spMkLst>
        </pc:spChg>
        <pc:spChg chg="mod">
          <ac:chgData name="Laura Benítez" userId="S::lbenitez@seo.org::e2d09982-5f3c-4afb-b112-55ad4c40842f" providerId="AD" clId="Web-{86708DD4-D634-EF1D-B628-CD02888A38BA}" dt="2023-09-18T14:37:31.614" v="15"/>
          <ac:spMkLst>
            <pc:docMk/>
            <pc:sldMk cId="2378214430" sldId="457"/>
            <ac:spMk id="3" creationId="{43C9857B-E9F8-8ED7-F475-5BCB8778F30D}"/>
          </ac:spMkLst>
        </pc:spChg>
        <pc:spChg chg="del">
          <ac:chgData name="Laura Benítez" userId="S::lbenitez@seo.org::e2d09982-5f3c-4afb-b112-55ad4c40842f" providerId="AD" clId="Web-{86708DD4-D634-EF1D-B628-CD02888A38BA}" dt="2023-09-18T14:37:31.614" v="15"/>
          <ac:spMkLst>
            <pc:docMk/>
            <pc:sldMk cId="2378214430" sldId="457"/>
            <ac:spMk id="9" creationId="{7DA3C418-758E-4180-A5D0-8655D6804587}"/>
          </ac:spMkLst>
        </pc:spChg>
        <pc:spChg chg="del">
          <ac:chgData name="Laura Benítez" userId="S::lbenitez@seo.org::e2d09982-5f3c-4afb-b112-55ad4c40842f" providerId="AD" clId="Web-{86708DD4-D634-EF1D-B628-CD02888A38BA}" dt="2023-09-18T14:37:31.614" v="15"/>
          <ac:spMkLst>
            <pc:docMk/>
            <pc:sldMk cId="2378214430" sldId="457"/>
            <ac:spMk id="11" creationId="{28C8EF06-5EC3-4883-AFAF-D74FF46550FB}"/>
          </ac:spMkLst>
        </pc:spChg>
        <pc:spChg chg="add">
          <ac:chgData name="Laura Benítez" userId="S::lbenitez@seo.org::e2d09982-5f3c-4afb-b112-55ad4c40842f" providerId="AD" clId="Web-{86708DD4-D634-EF1D-B628-CD02888A38BA}" dt="2023-09-18T14:37:31.614" v="15"/>
          <ac:spMkLst>
            <pc:docMk/>
            <pc:sldMk cId="2378214430" sldId="457"/>
            <ac:spMk id="13" creationId="{F0C518C2-0AA4-470C-87B9-9CBF428FBA25}"/>
          </ac:spMkLst>
        </pc:spChg>
        <pc:spChg chg="add">
          <ac:chgData name="Laura Benítez" userId="S::lbenitez@seo.org::e2d09982-5f3c-4afb-b112-55ad4c40842f" providerId="AD" clId="Web-{86708DD4-D634-EF1D-B628-CD02888A38BA}" dt="2023-09-18T14:37:31.614" v="15"/>
          <ac:spMkLst>
            <pc:docMk/>
            <pc:sldMk cId="2378214430" sldId="457"/>
            <ac:spMk id="16" creationId="{04C21BAE-6866-4C7A-A7EC-C1B2E572D5BE}"/>
          </ac:spMkLst>
        </pc:spChg>
        <pc:spChg chg="add">
          <ac:chgData name="Laura Benítez" userId="S::lbenitez@seo.org::e2d09982-5f3c-4afb-b112-55ad4c40842f" providerId="AD" clId="Web-{86708DD4-D634-EF1D-B628-CD02888A38BA}" dt="2023-09-18T14:37:31.614" v="15"/>
          <ac:spMkLst>
            <pc:docMk/>
            <pc:sldMk cId="2378214430" sldId="457"/>
            <ac:spMk id="18" creationId="{7E7D0C94-08B4-48AE-8813-CC4D60294F42}"/>
          </ac:spMkLst>
        </pc:spChg>
        <pc:picChg chg="mod">
          <ac:chgData name="Laura Benítez" userId="S::lbenitez@seo.org::e2d09982-5f3c-4afb-b112-55ad4c40842f" providerId="AD" clId="Web-{86708DD4-D634-EF1D-B628-CD02888A38BA}" dt="2023-09-18T14:37:31.614" v="15"/>
          <ac:picMkLst>
            <pc:docMk/>
            <pc:sldMk cId="2378214430" sldId="457"/>
            <ac:picMk id="5" creationId="{FC7C7484-853F-BAFD-2625-E849C83957F0}"/>
          </ac:picMkLst>
        </pc:picChg>
      </pc:sldChg>
      <pc:sldChg chg="del">
        <pc:chgData name="Laura Benítez" userId="S::lbenitez@seo.org::e2d09982-5f3c-4afb-b112-55ad4c40842f" providerId="AD" clId="Web-{86708DD4-D634-EF1D-B628-CD02888A38BA}" dt="2023-09-18T14:37:52.787" v="16"/>
        <pc:sldMkLst>
          <pc:docMk/>
          <pc:sldMk cId="657951135" sldId="482"/>
        </pc:sldMkLst>
      </pc:sldChg>
    </pc:docChg>
  </pc:docChgLst>
  <pc:docChgLst>
    <pc:chgData name="Laura Benítez" userId="S::lbenitez@seo.org::e2d09982-5f3c-4afb-b112-55ad4c40842f" providerId="AD" clId="Web-{70952D67-5545-7747-B1CD-B48A06FE5263}"/>
    <pc:docChg chg="addSld delSld modSld sldOrd">
      <pc:chgData name="Laura Benítez" userId="S::lbenitez@seo.org::e2d09982-5f3c-4afb-b112-55ad4c40842f" providerId="AD" clId="Web-{70952D67-5545-7747-B1CD-B48A06FE5263}" dt="2023-09-18T14:26:19.660" v="332"/>
      <pc:docMkLst>
        <pc:docMk/>
      </pc:docMkLst>
      <pc:sldChg chg="addSp modSp mod setBg addAnim">
        <pc:chgData name="Laura Benítez" userId="S::lbenitez@seo.org::e2d09982-5f3c-4afb-b112-55ad4c40842f" providerId="AD" clId="Web-{70952D67-5545-7747-B1CD-B48A06FE5263}" dt="2023-09-18T14:25:43.003" v="330"/>
        <pc:sldMkLst>
          <pc:docMk/>
          <pc:sldMk cId="3637156076" sldId="322"/>
        </pc:sldMkLst>
        <pc:spChg chg="mod ord">
          <ac:chgData name="Laura Benítez" userId="S::lbenitez@seo.org::e2d09982-5f3c-4afb-b112-55ad4c40842f" providerId="AD" clId="Web-{70952D67-5545-7747-B1CD-B48A06FE5263}" dt="2023-09-18T14:25:43.003" v="329"/>
          <ac:spMkLst>
            <pc:docMk/>
            <pc:sldMk cId="3637156076" sldId="322"/>
            <ac:spMk id="8" creationId="{86A8C56A-B2CB-40A0-B4C5-9A60E523543E}"/>
          </ac:spMkLst>
        </pc:spChg>
        <pc:spChg chg="add">
          <ac:chgData name="Laura Benítez" userId="S::lbenitez@seo.org::e2d09982-5f3c-4afb-b112-55ad4c40842f" providerId="AD" clId="Web-{70952D67-5545-7747-B1CD-B48A06FE5263}" dt="2023-09-18T14:25:43.003" v="329"/>
          <ac:spMkLst>
            <pc:docMk/>
            <pc:sldMk cId="3637156076" sldId="322"/>
            <ac:spMk id="13" creationId="{0E91F5CA-B392-444C-88E3-BF5BAAEBDEB0}"/>
          </ac:spMkLst>
        </pc:spChg>
        <pc:spChg chg="add">
          <ac:chgData name="Laura Benítez" userId="S::lbenitez@seo.org::e2d09982-5f3c-4afb-b112-55ad4c40842f" providerId="AD" clId="Web-{70952D67-5545-7747-B1CD-B48A06FE5263}" dt="2023-09-18T14:25:43.003" v="329"/>
          <ac:spMkLst>
            <pc:docMk/>
            <pc:sldMk cId="3637156076" sldId="322"/>
            <ac:spMk id="15" creationId="{0459807F-B6FA-44D3-9A53-C55B6B56884A}"/>
          </ac:spMkLst>
        </pc:spChg>
        <pc:picChg chg="mod">
          <ac:chgData name="Laura Benítez" userId="S::lbenitez@seo.org::e2d09982-5f3c-4afb-b112-55ad4c40842f" providerId="AD" clId="Web-{70952D67-5545-7747-B1CD-B48A06FE5263}" dt="2023-09-18T14:25:43.003" v="329"/>
          <ac:picMkLst>
            <pc:docMk/>
            <pc:sldMk cId="3637156076" sldId="322"/>
            <ac:picMk id="3" creationId="{00000000-0000-0000-0000-000000000000}"/>
          </ac:picMkLst>
        </pc:picChg>
      </pc:sldChg>
      <pc:sldChg chg="addSp delSp modSp mod ord setBg">
        <pc:chgData name="Laura Benítez" userId="S::lbenitez@seo.org::e2d09982-5f3c-4afb-b112-55ad4c40842f" providerId="AD" clId="Web-{70952D67-5545-7747-B1CD-B48A06FE5263}" dt="2023-09-18T13:10:16.077" v="143"/>
        <pc:sldMkLst>
          <pc:docMk/>
          <pc:sldMk cId="1651463199" sldId="325"/>
        </pc:sldMkLst>
        <pc:spChg chg="mod">
          <ac:chgData name="Laura Benítez" userId="S::lbenitez@seo.org::e2d09982-5f3c-4afb-b112-55ad4c40842f" providerId="AD" clId="Web-{70952D67-5545-7747-B1CD-B48A06FE5263}" dt="2023-09-18T13:10:16.077" v="143"/>
          <ac:spMkLst>
            <pc:docMk/>
            <pc:sldMk cId="1651463199" sldId="325"/>
            <ac:spMk id="5" creationId="{364910AF-6479-80F1-2EAD-A91227E667E9}"/>
          </ac:spMkLst>
        </pc:spChg>
        <pc:spChg chg="ord">
          <ac:chgData name="Laura Benítez" userId="S::lbenitez@seo.org::e2d09982-5f3c-4afb-b112-55ad4c40842f" providerId="AD" clId="Web-{70952D67-5545-7747-B1CD-B48A06FE5263}" dt="2023-09-18T13:10:00.810" v="141"/>
          <ac:spMkLst>
            <pc:docMk/>
            <pc:sldMk cId="1651463199" sldId="325"/>
            <ac:spMk id="6" creationId="{00000000-0000-0000-0000-000000000000}"/>
          </ac:spMkLst>
        </pc:spChg>
        <pc:spChg chg="del">
          <ac:chgData name="Laura Benítez" userId="S::lbenitez@seo.org::e2d09982-5f3c-4afb-b112-55ad4c40842f" providerId="AD" clId="Web-{70952D67-5545-7747-B1CD-B48A06FE5263}" dt="2023-09-18T13:10:00.810" v="141"/>
          <ac:spMkLst>
            <pc:docMk/>
            <pc:sldMk cId="1651463199" sldId="325"/>
            <ac:spMk id="79" creationId="{1CDD8E39-EA14-4679-9655-1BFF5A7B63EE}"/>
          </ac:spMkLst>
        </pc:spChg>
        <pc:spChg chg="add del">
          <ac:chgData name="Laura Benítez" userId="S::lbenitez@seo.org::e2d09982-5f3c-4afb-b112-55ad4c40842f" providerId="AD" clId="Web-{70952D67-5545-7747-B1CD-B48A06FE5263}" dt="2023-09-18T13:10:16.077" v="143"/>
          <ac:spMkLst>
            <pc:docMk/>
            <pc:sldMk cId="1651463199" sldId="325"/>
            <ac:spMk id="84" creationId="{0262E669-7774-4EAE-BBCE-F9FFE664D513}"/>
          </ac:spMkLst>
        </pc:spChg>
        <pc:spChg chg="add del">
          <ac:chgData name="Laura Benítez" userId="S::lbenitez@seo.org::e2d09982-5f3c-4afb-b112-55ad4c40842f" providerId="AD" clId="Web-{70952D67-5545-7747-B1CD-B48A06FE5263}" dt="2023-09-18T13:10:16.077" v="143"/>
          <ac:spMkLst>
            <pc:docMk/>
            <pc:sldMk cId="1651463199" sldId="325"/>
            <ac:spMk id="86" creationId="{0CD485ED-328F-4350-AB3E-F6EA4514990B}"/>
          </ac:spMkLst>
        </pc:spChg>
        <pc:spChg chg="add del">
          <ac:chgData name="Laura Benítez" userId="S::lbenitez@seo.org::e2d09982-5f3c-4afb-b112-55ad4c40842f" providerId="AD" clId="Web-{70952D67-5545-7747-B1CD-B48A06FE5263}" dt="2023-09-18T13:10:16.077" v="143"/>
          <ac:spMkLst>
            <pc:docMk/>
            <pc:sldMk cId="1651463199" sldId="325"/>
            <ac:spMk id="88" creationId="{5353D259-DA18-451D-9A95-02198BF55E20}"/>
          </ac:spMkLst>
        </pc:spChg>
        <pc:spChg chg="add">
          <ac:chgData name="Laura Benítez" userId="S::lbenitez@seo.org::e2d09982-5f3c-4afb-b112-55ad4c40842f" providerId="AD" clId="Web-{70952D67-5545-7747-B1CD-B48A06FE5263}" dt="2023-09-18T13:10:16.077" v="143"/>
          <ac:spMkLst>
            <pc:docMk/>
            <pc:sldMk cId="1651463199" sldId="325"/>
            <ac:spMk id="94" creationId="{0E91F5CA-B392-444C-88E3-BF5BAAEBDEB0}"/>
          </ac:spMkLst>
        </pc:spChg>
        <pc:spChg chg="add">
          <ac:chgData name="Laura Benítez" userId="S::lbenitez@seo.org::e2d09982-5f3c-4afb-b112-55ad4c40842f" providerId="AD" clId="Web-{70952D67-5545-7747-B1CD-B48A06FE5263}" dt="2023-09-18T13:10:16.077" v="143"/>
          <ac:spMkLst>
            <pc:docMk/>
            <pc:sldMk cId="1651463199" sldId="325"/>
            <ac:spMk id="96" creationId="{561308AD-F95B-4430-886C-40173A45B2E4}"/>
          </ac:spMkLst>
        </pc:spChg>
        <pc:spChg chg="add">
          <ac:chgData name="Laura Benítez" userId="S::lbenitez@seo.org::e2d09982-5f3c-4afb-b112-55ad4c40842f" providerId="AD" clId="Web-{70952D67-5545-7747-B1CD-B48A06FE5263}" dt="2023-09-18T13:10:16.077" v="143"/>
          <ac:spMkLst>
            <pc:docMk/>
            <pc:sldMk cId="1651463199" sldId="325"/>
            <ac:spMk id="98" creationId="{DB8C0BEF-1AD9-4002-9C03-EBFDBBE574F4}"/>
          </ac:spMkLst>
        </pc:spChg>
        <pc:spChg chg="add">
          <ac:chgData name="Laura Benítez" userId="S::lbenitez@seo.org::e2d09982-5f3c-4afb-b112-55ad4c40842f" providerId="AD" clId="Web-{70952D67-5545-7747-B1CD-B48A06FE5263}" dt="2023-09-18T13:10:16.077" v="143"/>
          <ac:spMkLst>
            <pc:docMk/>
            <pc:sldMk cId="1651463199" sldId="325"/>
            <ac:spMk id="100" creationId="{DDCE5572-4319-4D42-813F-C8C69C08CAA8}"/>
          </ac:spMkLst>
        </pc:spChg>
        <pc:picChg chg="add">
          <ac:chgData name="Laura Benítez" userId="S::lbenitez@seo.org::e2d09982-5f3c-4afb-b112-55ad4c40842f" providerId="AD" clId="Web-{70952D67-5545-7747-B1CD-B48A06FE5263}" dt="2023-09-18T13:10:16.077" v="143"/>
          <ac:picMkLst>
            <pc:docMk/>
            <pc:sldMk cId="1651463199" sldId="325"/>
            <ac:picMk id="90" creationId="{BC2D93CA-FF9C-5E02-9AA0-40A644FDEDC5}"/>
          </ac:picMkLst>
        </pc:picChg>
      </pc:sldChg>
      <pc:sldChg chg="addSp delSp modSp mod ord setBg">
        <pc:chgData name="Laura Benítez" userId="S::lbenitez@seo.org::e2d09982-5f3c-4afb-b112-55ad4c40842f" providerId="AD" clId="Web-{70952D67-5545-7747-B1CD-B48A06FE5263}" dt="2023-09-18T14:13:30.462" v="277"/>
        <pc:sldMkLst>
          <pc:docMk/>
          <pc:sldMk cId="1730293493" sldId="328"/>
        </pc:sldMkLst>
        <pc:spChg chg="add mod">
          <ac:chgData name="Laura Benítez" userId="S::lbenitez@seo.org::e2d09982-5f3c-4afb-b112-55ad4c40842f" providerId="AD" clId="Web-{70952D67-5545-7747-B1CD-B48A06FE5263}" dt="2023-09-18T14:13:30.462" v="277"/>
          <ac:spMkLst>
            <pc:docMk/>
            <pc:sldMk cId="1730293493" sldId="328"/>
            <ac:spMk id="3" creationId="{F8EEDBBC-B6F6-AF5B-53EB-9DF9BDC04192}"/>
          </ac:spMkLst>
        </pc:spChg>
        <pc:spChg chg="ord">
          <ac:chgData name="Laura Benítez" userId="S::lbenitez@seo.org::e2d09982-5f3c-4afb-b112-55ad4c40842f" providerId="AD" clId="Web-{70952D67-5545-7747-B1CD-B48A06FE5263}" dt="2023-09-18T14:07:48.543" v="266"/>
          <ac:spMkLst>
            <pc:docMk/>
            <pc:sldMk cId="1730293493" sldId="328"/>
            <ac:spMk id="6" creationId="{00000000-0000-0000-0000-000000000000}"/>
          </ac:spMkLst>
        </pc:spChg>
        <pc:spChg chg="add del">
          <ac:chgData name="Laura Benítez" userId="S::lbenitez@seo.org::e2d09982-5f3c-4afb-b112-55ad4c40842f" providerId="AD" clId="Web-{70952D67-5545-7747-B1CD-B48A06FE5263}" dt="2023-09-18T14:07:48.543" v="266"/>
          <ac:spMkLst>
            <pc:docMk/>
            <pc:sldMk cId="1730293493" sldId="328"/>
            <ac:spMk id="13" creationId="{E9DCA5EA-C9F1-43F7-8CD9-E7D77919EBE7}"/>
          </ac:spMkLst>
        </pc:spChg>
        <pc:spChg chg="add del">
          <ac:chgData name="Laura Benítez" userId="S::lbenitez@seo.org::e2d09982-5f3c-4afb-b112-55ad4c40842f" providerId="AD" clId="Web-{70952D67-5545-7747-B1CD-B48A06FE5263}" dt="2023-09-18T14:12:07.209" v="275"/>
          <ac:spMkLst>
            <pc:docMk/>
            <pc:sldMk cId="1730293493" sldId="328"/>
            <ac:spMk id="18" creationId="{0D7B6173-1D58-48E2-83CF-37350F315F75}"/>
          </ac:spMkLst>
        </pc:spChg>
        <pc:spChg chg="add del">
          <ac:chgData name="Laura Benítez" userId="S::lbenitez@seo.org::e2d09982-5f3c-4afb-b112-55ad4c40842f" providerId="AD" clId="Web-{70952D67-5545-7747-B1CD-B48A06FE5263}" dt="2023-09-18T14:12:07.209" v="275"/>
          <ac:spMkLst>
            <pc:docMk/>
            <pc:sldMk cId="1730293493" sldId="328"/>
            <ac:spMk id="20" creationId="{2F36CA75-CFBF-4844-B719-8FE9EBADA9AF}"/>
          </ac:spMkLst>
        </pc:spChg>
        <pc:spChg chg="add del">
          <ac:chgData name="Laura Benítez" userId="S::lbenitez@seo.org::e2d09982-5f3c-4afb-b112-55ad4c40842f" providerId="AD" clId="Web-{70952D67-5545-7747-B1CD-B48A06FE5263}" dt="2023-09-18T14:12:07.209" v="275"/>
          <ac:spMkLst>
            <pc:docMk/>
            <pc:sldMk cId="1730293493" sldId="328"/>
            <ac:spMk id="22" creationId="{3D4A84B9-E564-4DD0-97F8-DBF1C460C28A}"/>
          </ac:spMkLst>
        </pc:spChg>
        <pc:spChg chg="add del">
          <ac:chgData name="Laura Benítez" userId="S::lbenitez@seo.org::e2d09982-5f3c-4afb-b112-55ad4c40842f" providerId="AD" clId="Web-{70952D67-5545-7747-B1CD-B48A06FE5263}" dt="2023-09-18T14:12:07.209" v="275"/>
          <ac:spMkLst>
            <pc:docMk/>
            <pc:sldMk cId="1730293493" sldId="328"/>
            <ac:spMk id="26" creationId="{102382E0-0A09-46AE-B955-B911CAFE7F00}"/>
          </ac:spMkLst>
        </pc:spChg>
        <pc:spChg chg="add del">
          <ac:chgData name="Laura Benítez" userId="S::lbenitez@seo.org::e2d09982-5f3c-4afb-b112-55ad4c40842f" providerId="AD" clId="Web-{70952D67-5545-7747-B1CD-B48A06FE5263}" dt="2023-09-18T14:12:07.209" v="275"/>
          <ac:spMkLst>
            <pc:docMk/>
            <pc:sldMk cId="1730293493" sldId="328"/>
            <ac:spMk id="28" creationId="{7DE75D4A-0965-4973-BE75-DECCAC9A9614}"/>
          </ac:spMkLst>
        </pc:spChg>
        <pc:spChg chg="add">
          <ac:chgData name="Laura Benítez" userId="S::lbenitez@seo.org::e2d09982-5f3c-4afb-b112-55ad4c40842f" providerId="AD" clId="Web-{70952D67-5545-7747-B1CD-B48A06FE5263}" dt="2023-09-18T14:12:07.209" v="275"/>
          <ac:spMkLst>
            <pc:docMk/>
            <pc:sldMk cId="1730293493" sldId="328"/>
            <ac:spMk id="33" creationId="{4D4677D2-D5AC-4CF9-9EED-2B89D0A1C212}"/>
          </ac:spMkLst>
        </pc:spChg>
        <pc:spChg chg="add">
          <ac:chgData name="Laura Benítez" userId="S::lbenitez@seo.org::e2d09982-5f3c-4afb-b112-55ad4c40842f" providerId="AD" clId="Web-{70952D67-5545-7747-B1CD-B48A06FE5263}" dt="2023-09-18T14:12:07.209" v="275"/>
          <ac:spMkLst>
            <pc:docMk/>
            <pc:sldMk cId="1730293493" sldId="328"/>
            <ac:spMk id="35" creationId="{AF695F69-7001-421E-98A8-E74156934A51}"/>
          </ac:spMkLst>
        </pc:spChg>
        <pc:picChg chg="add mod ord">
          <ac:chgData name="Laura Benítez" userId="S::lbenitez@seo.org::e2d09982-5f3c-4afb-b112-55ad4c40842f" providerId="AD" clId="Web-{70952D67-5545-7747-B1CD-B48A06FE5263}" dt="2023-09-18T14:12:07.209" v="275"/>
          <ac:picMkLst>
            <pc:docMk/>
            <pc:sldMk cId="1730293493" sldId="328"/>
            <ac:picMk id="2" creationId="{A4C01B35-C93C-2D83-F698-634CAF16018A}"/>
          </ac:picMkLst>
        </pc:picChg>
        <pc:picChg chg="mod ord">
          <ac:chgData name="Laura Benítez" userId="S::lbenitez@seo.org::e2d09982-5f3c-4afb-b112-55ad4c40842f" providerId="AD" clId="Web-{70952D67-5545-7747-B1CD-B48A06FE5263}" dt="2023-09-18T14:12:07.209" v="275"/>
          <ac:picMkLst>
            <pc:docMk/>
            <pc:sldMk cId="1730293493" sldId="328"/>
            <ac:picMk id="8" creationId="{5B08A4A2-D740-4EBE-A963-CD2AE04DF5CD}"/>
          </ac:picMkLst>
        </pc:picChg>
        <pc:picChg chg="add del">
          <ac:chgData name="Laura Benítez" userId="S::lbenitez@seo.org::e2d09982-5f3c-4afb-b112-55ad4c40842f" providerId="AD" clId="Web-{70952D67-5545-7747-B1CD-B48A06FE5263}" dt="2023-09-18T14:12:07.209" v="275"/>
          <ac:picMkLst>
            <pc:docMk/>
            <pc:sldMk cId="1730293493" sldId="328"/>
            <ac:picMk id="24" creationId="{4A599609-F5C2-4A0B-A992-913F814A631A}"/>
          </ac:picMkLst>
        </pc:picChg>
      </pc:sldChg>
      <pc:sldChg chg="ord">
        <pc:chgData name="Laura Benítez" userId="S::lbenitez@seo.org::e2d09982-5f3c-4afb-b112-55ad4c40842f" providerId="AD" clId="Web-{70952D67-5545-7747-B1CD-B48A06FE5263}" dt="2023-09-18T12:55:34.460" v="66"/>
        <pc:sldMkLst>
          <pc:docMk/>
          <pc:sldMk cId="644646201" sldId="349"/>
        </pc:sldMkLst>
      </pc:sldChg>
      <pc:sldChg chg="ord">
        <pc:chgData name="Laura Benítez" userId="S::lbenitez@seo.org::e2d09982-5f3c-4afb-b112-55ad4c40842f" providerId="AD" clId="Web-{70952D67-5545-7747-B1CD-B48A06FE5263}" dt="2023-09-18T13:03:47.575" v="114"/>
        <pc:sldMkLst>
          <pc:docMk/>
          <pc:sldMk cId="2192963532" sldId="409"/>
        </pc:sldMkLst>
      </pc:sldChg>
      <pc:sldChg chg="delSp del">
        <pc:chgData name="Laura Benítez" userId="S::lbenitez@seo.org::e2d09982-5f3c-4afb-b112-55ad4c40842f" providerId="AD" clId="Web-{70952D67-5545-7747-B1CD-B48A06FE5263}" dt="2023-09-18T14:12:33.741" v="276"/>
        <pc:sldMkLst>
          <pc:docMk/>
          <pc:sldMk cId="3175314193" sldId="413"/>
        </pc:sldMkLst>
        <pc:picChg chg="del">
          <ac:chgData name="Laura Benítez" userId="S::lbenitez@seo.org::e2d09982-5f3c-4afb-b112-55ad4c40842f" providerId="AD" clId="Web-{70952D67-5545-7747-B1CD-B48A06FE5263}" dt="2023-09-18T14:02:03.266" v="231"/>
          <ac:picMkLst>
            <pc:docMk/>
            <pc:sldMk cId="3175314193" sldId="413"/>
            <ac:picMk id="7" creationId="{787590D7-BFA9-4F4F-A857-24224D309C6E}"/>
          </ac:picMkLst>
        </pc:picChg>
      </pc:sldChg>
      <pc:sldChg chg="addSp delSp modSp mod setBg">
        <pc:chgData name="Laura Benítez" userId="S::lbenitez@seo.org::e2d09982-5f3c-4afb-b112-55ad4c40842f" providerId="AD" clId="Web-{70952D67-5545-7747-B1CD-B48A06FE5263}" dt="2023-09-18T13:12:00.347" v="159"/>
        <pc:sldMkLst>
          <pc:docMk/>
          <pc:sldMk cId="3984610571" sldId="415"/>
        </pc:sldMkLst>
        <pc:spChg chg="mod ord">
          <ac:chgData name="Laura Benítez" userId="S::lbenitez@seo.org::e2d09982-5f3c-4afb-b112-55ad4c40842f" providerId="AD" clId="Web-{70952D67-5545-7747-B1CD-B48A06FE5263}" dt="2023-09-18T13:12:00.347" v="159"/>
          <ac:spMkLst>
            <pc:docMk/>
            <pc:sldMk cId="3984610571" sldId="415"/>
            <ac:spMk id="2" creationId="{0BA2D27C-8669-05E1-AEDB-BDCF94B1ED97}"/>
          </ac:spMkLst>
        </pc:spChg>
        <pc:spChg chg="del">
          <ac:chgData name="Laura Benítez" userId="S::lbenitez@seo.org::e2d09982-5f3c-4afb-b112-55ad4c40842f" providerId="AD" clId="Web-{70952D67-5545-7747-B1CD-B48A06FE5263}" dt="2023-09-18T13:12:00.347" v="159"/>
          <ac:spMkLst>
            <pc:docMk/>
            <pc:sldMk cId="3984610571" sldId="415"/>
            <ac:spMk id="53" creationId="{06DA9DF9-31F7-4056-B42E-878CC92417B8}"/>
          </ac:spMkLst>
        </pc:spChg>
        <pc:spChg chg="add">
          <ac:chgData name="Laura Benítez" userId="S::lbenitez@seo.org::e2d09982-5f3c-4afb-b112-55ad4c40842f" providerId="AD" clId="Web-{70952D67-5545-7747-B1CD-B48A06FE5263}" dt="2023-09-18T13:12:00.347" v="159"/>
          <ac:spMkLst>
            <pc:docMk/>
            <pc:sldMk cId="3984610571" sldId="415"/>
            <ac:spMk id="58" creationId="{0E91F5CA-B392-444C-88E3-BF5BAAEBDEB0}"/>
          </ac:spMkLst>
        </pc:spChg>
        <pc:spChg chg="add">
          <ac:chgData name="Laura Benítez" userId="S::lbenitez@seo.org::e2d09982-5f3c-4afb-b112-55ad4c40842f" providerId="AD" clId="Web-{70952D67-5545-7747-B1CD-B48A06FE5263}" dt="2023-09-18T13:12:00.347" v="159"/>
          <ac:spMkLst>
            <pc:docMk/>
            <pc:sldMk cId="3984610571" sldId="415"/>
            <ac:spMk id="60" creationId="{561308AD-F95B-4430-886C-40173A45B2E4}"/>
          </ac:spMkLst>
        </pc:spChg>
        <pc:spChg chg="add">
          <ac:chgData name="Laura Benítez" userId="S::lbenitez@seo.org::e2d09982-5f3c-4afb-b112-55ad4c40842f" providerId="AD" clId="Web-{70952D67-5545-7747-B1CD-B48A06FE5263}" dt="2023-09-18T13:12:00.347" v="159"/>
          <ac:spMkLst>
            <pc:docMk/>
            <pc:sldMk cId="3984610571" sldId="415"/>
            <ac:spMk id="62" creationId="{DB8C0BEF-1AD9-4002-9C03-EBFDBBE574F4}"/>
          </ac:spMkLst>
        </pc:spChg>
        <pc:spChg chg="add">
          <ac:chgData name="Laura Benítez" userId="S::lbenitez@seo.org::e2d09982-5f3c-4afb-b112-55ad4c40842f" providerId="AD" clId="Web-{70952D67-5545-7747-B1CD-B48A06FE5263}" dt="2023-09-18T13:12:00.347" v="159"/>
          <ac:spMkLst>
            <pc:docMk/>
            <pc:sldMk cId="3984610571" sldId="415"/>
            <ac:spMk id="64" creationId="{DDCE5572-4319-4D42-813F-C8C69C08CAA8}"/>
          </ac:spMkLst>
        </pc:spChg>
        <pc:picChg chg="mod">
          <ac:chgData name="Laura Benítez" userId="S::lbenitez@seo.org::e2d09982-5f3c-4afb-b112-55ad4c40842f" providerId="AD" clId="Web-{70952D67-5545-7747-B1CD-B48A06FE5263}" dt="2023-09-18T13:12:00.347" v="159"/>
          <ac:picMkLst>
            <pc:docMk/>
            <pc:sldMk cId="3984610571" sldId="415"/>
            <ac:picMk id="30" creationId="{0579BCB6-63FB-E583-89DE-F2B6A330AE12}"/>
          </ac:picMkLst>
        </pc:picChg>
      </pc:sldChg>
      <pc:sldChg chg="addSp delSp modSp ord">
        <pc:chgData name="Laura Benítez" userId="S::lbenitez@seo.org::e2d09982-5f3c-4afb-b112-55ad4c40842f" providerId="AD" clId="Web-{70952D67-5545-7747-B1CD-B48A06FE5263}" dt="2023-09-18T12:55:44.429" v="67"/>
        <pc:sldMkLst>
          <pc:docMk/>
          <pc:sldMk cId="1357264256" sldId="455"/>
        </pc:sldMkLst>
        <pc:picChg chg="add mod">
          <ac:chgData name="Laura Benítez" userId="S::lbenitez@seo.org::e2d09982-5f3c-4afb-b112-55ad4c40842f" providerId="AD" clId="Web-{70952D67-5545-7747-B1CD-B48A06FE5263}" dt="2023-09-18T12:54:44.864" v="64" actId="14100"/>
          <ac:picMkLst>
            <pc:docMk/>
            <pc:sldMk cId="1357264256" sldId="455"/>
            <ac:picMk id="3" creationId="{AE1C468E-648B-15F6-EFB6-4D7C319CF2DC}"/>
          </ac:picMkLst>
        </pc:picChg>
        <pc:picChg chg="del">
          <ac:chgData name="Laura Benítez" userId="S::lbenitez@seo.org::e2d09982-5f3c-4afb-b112-55ad4c40842f" providerId="AD" clId="Web-{70952D67-5545-7747-B1CD-B48A06FE5263}" dt="2023-09-18T12:53:42.783" v="53"/>
          <ac:picMkLst>
            <pc:docMk/>
            <pc:sldMk cId="1357264256" sldId="455"/>
            <ac:picMk id="4" creationId="{00000000-0000-0000-0000-000000000000}"/>
          </ac:picMkLst>
        </pc:picChg>
      </pc:sldChg>
      <pc:sldChg chg="addSp delSp modSp mod setBg">
        <pc:chgData name="Laura Benítez" userId="S::lbenitez@seo.org::e2d09982-5f3c-4afb-b112-55ad4c40842f" providerId="AD" clId="Web-{70952D67-5545-7747-B1CD-B48A06FE5263}" dt="2023-09-18T14:26:19.660" v="332"/>
        <pc:sldMkLst>
          <pc:docMk/>
          <pc:sldMk cId="2378214430" sldId="457"/>
        </pc:sldMkLst>
        <pc:spChg chg="add mod">
          <ac:chgData name="Laura Benítez" userId="S::lbenitez@seo.org::e2d09982-5f3c-4afb-b112-55ad4c40842f" providerId="AD" clId="Web-{70952D67-5545-7747-B1CD-B48A06FE5263}" dt="2023-09-18T14:26:19.660" v="332"/>
          <ac:spMkLst>
            <pc:docMk/>
            <pc:sldMk cId="2378214430" sldId="457"/>
            <ac:spMk id="2" creationId="{22B23D6B-2D14-4DCD-CA82-7DC68817A730}"/>
          </ac:spMkLst>
        </pc:spChg>
        <pc:spChg chg="add mod">
          <ac:chgData name="Laura Benítez" userId="S::lbenitez@seo.org::e2d09982-5f3c-4afb-b112-55ad4c40842f" providerId="AD" clId="Web-{70952D67-5545-7747-B1CD-B48A06FE5263}" dt="2023-09-18T14:26:19.660" v="332"/>
          <ac:spMkLst>
            <pc:docMk/>
            <pc:sldMk cId="2378214430" sldId="457"/>
            <ac:spMk id="3" creationId="{43C9857B-E9F8-8ED7-F475-5BCB8778F30D}"/>
          </ac:spMkLst>
        </pc:spChg>
        <pc:spChg chg="del">
          <ac:chgData name="Laura Benítez" userId="S::lbenitez@seo.org::e2d09982-5f3c-4afb-b112-55ad4c40842f" providerId="AD" clId="Web-{70952D67-5545-7747-B1CD-B48A06FE5263}" dt="2023-09-18T14:15:47.044" v="283"/>
          <ac:spMkLst>
            <pc:docMk/>
            <pc:sldMk cId="2378214430" sldId="457"/>
            <ac:spMk id="7" creationId="{95FE1216-5CD4-4A6E-9218-0F951034D81A}"/>
          </ac:spMkLst>
        </pc:spChg>
        <pc:spChg chg="del">
          <ac:chgData name="Laura Benítez" userId="S::lbenitez@seo.org::e2d09982-5f3c-4afb-b112-55ad4c40842f" providerId="AD" clId="Web-{70952D67-5545-7747-B1CD-B48A06FE5263}" dt="2023-09-18T14:15:06.480" v="278"/>
          <ac:spMkLst>
            <pc:docMk/>
            <pc:sldMk cId="2378214430" sldId="457"/>
            <ac:spMk id="8" creationId="{00000000-0000-0000-0000-000000000000}"/>
          </ac:spMkLst>
        </pc:spChg>
        <pc:spChg chg="add">
          <ac:chgData name="Laura Benítez" userId="S::lbenitez@seo.org::e2d09982-5f3c-4afb-b112-55ad4c40842f" providerId="AD" clId="Web-{70952D67-5545-7747-B1CD-B48A06FE5263}" dt="2023-09-18T14:26:19.660" v="332"/>
          <ac:spMkLst>
            <pc:docMk/>
            <pc:sldMk cId="2378214430" sldId="457"/>
            <ac:spMk id="9" creationId="{7DA3C418-758E-4180-A5D0-8655D6804587}"/>
          </ac:spMkLst>
        </pc:spChg>
        <pc:spChg chg="add">
          <ac:chgData name="Laura Benítez" userId="S::lbenitez@seo.org::e2d09982-5f3c-4afb-b112-55ad4c40842f" providerId="AD" clId="Web-{70952D67-5545-7747-B1CD-B48A06FE5263}" dt="2023-09-18T14:26:19.660" v="332"/>
          <ac:spMkLst>
            <pc:docMk/>
            <pc:sldMk cId="2378214430" sldId="457"/>
            <ac:spMk id="11" creationId="{28C8EF06-5EC3-4883-AFAF-D74FF46550FB}"/>
          </ac:spMkLst>
        </pc:spChg>
        <pc:spChg chg="del mod">
          <ac:chgData name="Laura Benítez" userId="S::lbenitez@seo.org::e2d09982-5f3c-4afb-b112-55ad4c40842f" providerId="AD" clId="Web-{70952D67-5545-7747-B1CD-B48A06FE5263}" dt="2023-09-18T14:26:05.300" v="331"/>
          <ac:spMkLst>
            <pc:docMk/>
            <pc:sldMk cId="2378214430" sldId="457"/>
            <ac:spMk id="15" creationId="{73DDC7C3-6C9E-46B5-A8EA-21FEB0FA3E75}"/>
          </ac:spMkLst>
        </pc:spChg>
        <pc:spChg chg="del">
          <ac:chgData name="Laura Benítez" userId="S::lbenitez@seo.org::e2d09982-5f3c-4afb-b112-55ad4c40842f" providerId="AD" clId="Web-{70952D67-5545-7747-B1CD-B48A06FE5263}" dt="2023-09-18T14:15:47.044" v="282"/>
          <ac:spMkLst>
            <pc:docMk/>
            <pc:sldMk cId="2378214430" sldId="457"/>
            <ac:spMk id="19" creationId="{0D4CC74A-043C-4D67-BA2C-36A15197021B}"/>
          </ac:spMkLst>
        </pc:spChg>
        <pc:spChg chg="del">
          <ac:chgData name="Laura Benítez" userId="S::lbenitez@seo.org::e2d09982-5f3c-4afb-b112-55ad4c40842f" providerId="AD" clId="Web-{70952D67-5545-7747-B1CD-B48A06FE5263}" dt="2023-09-18T14:15:47.044" v="281"/>
          <ac:spMkLst>
            <pc:docMk/>
            <pc:sldMk cId="2378214430" sldId="457"/>
            <ac:spMk id="20" creationId="{A88CBEB3-1C81-4AE0-9A75-A13C419E2C1A}"/>
          </ac:spMkLst>
        </pc:spChg>
        <pc:picChg chg="add">
          <ac:chgData name="Laura Benítez" userId="S::lbenitez@seo.org::e2d09982-5f3c-4afb-b112-55ad4c40842f" providerId="AD" clId="Web-{70952D67-5545-7747-B1CD-B48A06FE5263}" dt="2023-09-18T14:26:19.660" v="332"/>
          <ac:picMkLst>
            <pc:docMk/>
            <pc:sldMk cId="2378214430" sldId="457"/>
            <ac:picMk id="5" creationId="{FC7C7484-853F-BAFD-2625-E849C83957F0}"/>
          </ac:picMkLst>
        </pc:picChg>
      </pc:sldChg>
      <pc:sldChg chg="addSp delSp modSp mod setBg">
        <pc:chgData name="Laura Benítez" userId="S::lbenitez@seo.org::e2d09982-5f3c-4afb-b112-55ad4c40842f" providerId="AD" clId="Web-{70952D67-5545-7747-B1CD-B48A06FE5263}" dt="2023-09-18T13:00:43.333" v="101" actId="20577"/>
        <pc:sldMkLst>
          <pc:docMk/>
          <pc:sldMk cId="1252109727" sldId="462"/>
        </pc:sldMkLst>
        <pc:spChg chg="mod">
          <ac:chgData name="Laura Benítez" userId="S::lbenitez@seo.org::e2d09982-5f3c-4afb-b112-55ad4c40842f" providerId="AD" clId="Web-{70952D67-5545-7747-B1CD-B48A06FE5263}" dt="2023-09-18T13:00:13.284" v="96"/>
          <ac:spMkLst>
            <pc:docMk/>
            <pc:sldMk cId="1252109727" sldId="462"/>
            <ac:spMk id="2" creationId="{5271A74E-7158-C7C4-2024-53609DE0F8AF}"/>
          </ac:spMkLst>
        </pc:spChg>
        <pc:spChg chg="mod">
          <ac:chgData name="Laura Benítez" userId="S::lbenitez@seo.org::e2d09982-5f3c-4afb-b112-55ad4c40842f" providerId="AD" clId="Web-{70952D67-5545-7747-B1CD-B48A06FE5263}" dt="2023-09-18T13:00:43.333" v="101" actId="20577"/>
          <ac:spMkLst>
            <pc:docMk/>
            <pc:sldMk cId="1252109727" sldId="462"/>
            <ac:spMk id="3" creationId="{617BDDBF-690B-3F34-C98F-E9A05F4BB7C1}"/>
          </ac:spMkLst>
        </pc:spChg>
        <pc:spChg chg="del">
          <ac:chgData name="Laura Benítez" userId="S::lbenitez@seo.org::e2d09982-5f3c-4afb-b112-55ad4c40842f" providerId="AD" clId="Web-{70952D67-5545-7747-B1CD-B48A06FE5263}" dt="2023-09-18T12:44:44.540" v="0"/>
          <ac:spMkLst>
            <pc:docMk/>
            <pc:sldMk cId="1252109727" sldId="462"/>
            <ac:spMk id="36" creationId="{04C21BAE-6866-4C7A-A7EC-C1B2E572D5BE}"/>
          </ac:spMkLst>
        </pc:spChg>
        <pc:spChg chg="del">
          <ac:chgData name="Laura Benítez" userId="S::lbenitez@seo.org::e2d09982-5f3c-4afb-b112-55ad4c40842f" providerId="AD" clId="Web-{70952D67-5545-7747-B1CD-B48A06FE5263}" dt="2023-09-18T12:44:44.540" v="0"/>
          <ac:spMkLst>
            <pc:docMk/>
            <pc:sldMk cId="1252109727" sldId="462"/>
            <ac:spMk id="38" creationId="{C74F2646-08C7-4051-81DA-751C43A03FC1}"/>
          </ac:spMkLst>
        </pc:spChg>
        <pc:spChg chg="del">
          <ac:chgData name="Laura Benítez" userId="S::lbenitez@seo.org::e2d09982-5f3c-4afb-b112-55ad4c40842f" providerId="AD" clId="Web-{70952D67-5545-7747-B1CD-B48A06FE5263}" dt="2023-09-18T12:44:44.540" v="0"/>
          <ac:spMkLst>
            <pc:docMk/>
            <pc:sldMk cId="1252109727" sldId="462"/>
            <ac:spMk id="40" creationId="{DCD6552F-C98B-4FBA-842F-3EF2D5ACA1FF}"/>
          </ac:spMkLst>
        </pc:spChg>
        <pc:spChg chg="del">
          <ac:chgData name="Laura Benítez" userId="S::lbenitez@seo.org::e2d09982-5f3c-4afb-b112-55ad4c40842f" providerId="AD" clId="Web-{70952D67-5545-7747-B1CD-B48A06FE5263}" dt="2023-09-18T12:44:44.540" v="0"/>
          <ac:spMkLst>
            <pc:docMk/>
            <pc:sldMk cId="1252109727" sldId="462"/>
            <ac:spMk id="42" creationId="{F0C518C2-0AA4-470C-87B9-9CBF428FBA25}"/>
          </ac:spMkLst>
        </pc:spChg>
        <pc:spChg chg="add del ord">
          <ac:chgData name="Laura Benítez" userId="S::lbenitez@seo.org::e2d09982-5f3c-4afb-b112-55ad4c40842f" providerId="AD" clId="Web-{70952D67-5545-7747-B1CD-B48A06FE5263}" dt="2023-09-18T12:58:33.139" v="85"/>
          <ac:spMkLst>
            <pc:docMk/>
            <pc:sldMk cId="1252109727" sldId="462"/>
            <ac:spMk id="47" creationId="{04C21BAE-6866-4C7A-A7EC-C1B2E572D5BE}"/>
          </ac:spMkLst>
        </pc:spChg>
        <pc:spChg chg="add del">
          <ac:chgData name="Laura Benítez" userId="S::lbenitez@seo.org::e2d09982-5f3c-4afb-b112-55ad4c40842f" providerId="AD" clId="Web-{70952D67-5545-7747-B1CD-B48A06FE5263}" dt="2023-09-18T12:58:33.139" v="85"/>
          <ac:spMkLst>
            <pc:docMk/>
            <pc:sldMk cId="1252109727" sldId="462"/>
            <ac:spMk id="49" creationId="{7E7D0C94-08B4-48AE-8813-CC4D60294F42}"/>
          </ac:spMkLst>
        </pc:spChg>
        <pc:spChg chg="add del">
          <ac:chgData name="Laura Benítez" userId="S::lbenitez@seo.org::e2d09982-5f3c-4afb-b112-55ad4c40842f" providerId="AD" clId="Web-{70952D67-5545-7747-B1CD-B48A06FE5263}" dt="2023-09-18T12:58:33.139" v="85"/>
          <ac:spMkLst>
            <pc:docMk/>
            <pc:sldMk cId="1252109727" sldId="462"/>
            <ac:spMk id="51" creationId="{F0C518C2-0AA4-470C-87B9-9CBF428FBA25}"/>
          </ac:spMkLst>
        </pc:spChg>
        <pc:spChg chg="add del">
          <ac:chgData name="Laura Benítez" userId="S::lbenitez@seo.org::e2d09982-5f3c-4afb-b112-55ad4c40842f" providerId="AD" clId="Web-{70952D67-5545-7747-B1CD-B48A06FE5263}" dt="2023-09-18T12:59:32.439" v="90"/>
          <ac:spMkLst>
            <pc:docMk/>
            <pc:sldMk cId="1252109727" sldId="462"/>
            <ac:spMk id="56" creationId="{04C21BAE-6866-4C7A-A7EC-C1B2E572D5BE}"/>
          </ac:spMkLst>
        </pc:spChg>
        <pc:spChg chg="add del">
          <ac:chgData name="Laura Benítez" userId="S::lbenitez@seo.org::e2d09982-5f3c-4afb-b112-55ad4c40842f" providerId="AD" clId="Web-{70952D67-5545-7747-B1CD-B48A06FE5263}" dt="2023-09-18T12:59:32.439" v="90"/>
          <ac:spMkLst>
            <pc:docMk/>
            <pc:sldMk cId="1252109727" sldId="462"/>
            <ac:spMk id="58" creationId="{7E7D0C94-08B4-48AE-8813-CC4D60294F42}"/>
          </ac:spMkLst>
        </pc:spChg>
        <pc:spChg chg="add del">
          <ac:chgData name="Laura Benítez" userId="S::lbenitez@seo.org::e2d09982-5f3c-4afb-b112-55ad4c40842f" providerId="AD" clId="Web-{70952D67-5545-7747-B1CD-B48A06FE5263}" dt="2023-09-18T12:59:32.439" v="90"/>
          <ac:spMkLst>
            <pc:docMk/>
            <pc:sldMk cId="1252109727" sldId="462"/>
            <ac:spMk id="60" creationId="{F0C518C2-0AA4-470C-87B9-9CBF428FBA25}"/>
          </ac:spMkLst>
        </pc:spChg>
        <pc:spChg chg="add del">
          <ac:chgData name="Laura Benítez" userId="S::lbenitez@seo.org::e2d09982-5f3c-4afb-b112-55ad4c40842f" providerId="AD" clId="Web-{70952D67-5545-7747-B1CD-B48A06FE5263}" dt="2023-09-18T13:00:13.284" v="96"/>
          <ac:spMkLst>
            <pc:docMk/>
            <pc:sldMk cId="1252109727" sldId="462"/>
            <ac:spMk id="65" creationId="{84697CDA-BDB7-4883-B48B-1D4EDB2F0E93}"/>
          </ac:spMkLst>
        </pc:spChg>
        <pc:spChg chg="add del">
          <ac:chgData name="Laura Benítez" userId="S::lbenitez@seo.org::e2d09982-5f3c-4afb-b112-55ad4c40842f" providerId="AD" clId="Web-{70952D67-5545-7747-B1CD-B48A06FE5263}" dt="2023-09-18T13:00:13.284" v="96"/>
          <ac:spMkLst>
            <pc:docMk/>
            <pc:sldMk cId="1252109727" sldId="462"/>
            <ac:spMk id="67" creationId="{6295B176-FA0E-4B6A-A190-5E2E82BEA57A}"/>
          </ac:spMkLst>
        </pc:spChg>
        <pc:spChg chg="add del">
          <ac:chgData name="Laura Benítez" userId="S::lbenitez@seo.org::e2d09982-5f3c-4afb-b112-55ad4c40842f" providerId="AD" clId="Web-{70952D67-5545-7747-B1CD-B48A06FE5263}" dt="2023-09-18T13:00:13.284" v="96"/>
          <ac:spMkLst>
            <pc:docMk/>
            <pc:sldMk cId="1252109727" sldId="462"/>
            <ac:spMk id="69" creationId="{48F779DE-4744-42D6-9C74-33EC94460CCC}"/>
          </ac:spMkLst>
        </pc:spChg>
        <pc:spChg chg="add del">
          <ac:chgData name="Laura Benítez" userId="S::lbenitez@seo.org::e2d09982-5f3c-4afb-b112-55ad4c40842f" providerId="AD" clId="Web-{70952D67-5545-7747-B1CD-B48A06FE5263}" dt="2023-09-18T13:00:13.159" v="95"/>
          <ac:spMkLst>
            <pc:docMk/>
            <pc:sldMk cId="1252109727" sldId="462"/>
            <ac:spMk id="74" creationId="{84697CDA-BDB7-4883-B48B-1D4EDB2F0E93}"/>
          </ac:spMkLst>
        </pc:spChg>
        <pc:spChg chg="add del">
          <ac:chgData name="Laura Benítez" userId="S::lbenitez@seo.org::e2d09982-5f3c-4afb-b112-55ad4c40842f" providerId="AD" clId="Web-{70952D67-5545-7747-B1CD-B48A06FE5263}" dt="2023-09-18T13:00:06.644" v="93"/>
          <ac:spMkLst>
            <pc:docMk/>
            <pc:sldMk cId="1252109727" sldId="462"/>
            <ac:spMk id="75" creationId="{04C21BAE-6866-4C7A-A7EC-C1B2E572D5BE}"/>
          </ac:spMkLst>
        </pc:spChg>
        <pc:spChg chg="add del">
          <ac:chgData name="Laura Benítez" userId="S::lbenitez@seo.org::e2d09982-5f3c-4afb-b112-55ad4c40842f" providerId="AD" clId="Web-{70952D67-5545-7747-B1CD-B48A06FE5263}" dt="2023-09-18T13:00:13.159" v="95"/>
          <ac:spMkLst>
            <pc:docMk/>
            <pc:sldMk cId="1252109727" sldId="462"/>
            <ac:spMk id="76" creationId="{6295B176-FA0E-4B6A-A190-5E2E82BEA57A}"/>
          </ac:spMkLst>
        </pc:spChg>
        <pc:spChg chg="add del">
          <ac:chgData name="Laura Benítez" userId="S::lbenitez@seo.org::e2d09982-5f3c-4afb-b112-55ad4c40842f" providerId="AD" clId="Web-{70952D67-5545-7747-B1CD-B48A06FE5263}" dt="2023-09-18T13:00:06.644" v="93"/>
          <ac:spMkLst>
            <pc:docMk/>
            <pc:sldMk cId="1252109727" sldId="462"/>
            <ac:spMk id="77" creationId="{7E7D0C94-08B4-48AE-8813-CC4D60294F42}"/>
          </ac:spMkLst>
        </pc:spChg>
        <pc:spChg chg="add del">
          <ac:chgData name="Laura Benítez" userId="S::lbenitez@seo.org::e2d09982-5f3c-4afb-b112-55ad4c40842f" providerId="AD" clId="Web-{70952D67-5545-7747-B1CD-B48A06FE5263}" dt="2023-09-18T13:00:13.159" v="95"/>
          <ac:spMkLst>
            <pc:docMk/>
            <pc:sldMk cId="1252109727" sldId="462"/>
            <ac:spMk id="78" creationId="{48F779DE-4744-42D6-9C74-33EC94460CCC}"/>
          </ac:spMkLst>
        </pc:spChg>
        <pc:spChg chg="add del">
          <ac:chgData name="Laura Benítez" userId="S::lbenitez@seo.org::e2d09982-5f3c-4afb-b112-55ad4c40842f" providerId="AD" clId="Web-{70952D67-5545-7747-B1CD-B48A06FE5263}" dt="2023-09-18T13:00:06.644" v="93"/>
          <ac:spMkLst>
            <pc:docMk/>
            <pc:sldMk cId="1252109727" sldId="462"/>
            <ac:spMk id="79" creationId="{F0C518C2-0AA4-470C-87B9-9CBF428FBA25}"/>
          </ac:spMkLst>
        </pc:spChg>
        <pc:spChg chg="add">
          <ac:chgData name="Laura Benítez" userId="S::lbenitez@seo.org::e2d09982-5f3c-4afb-b112-55ad4c40842f" providerId="AD" clId="Web-{70952D67-5545-7747-B1CD-B48A06FE5263}" dt="2023-09-18T13:00:13.284" v="96"/>
          <ac:spMkLst>
            <pc:docMk/>
            <pc:sldMk cId="1252109727" sldId="462"/>
            <ac:spMk id="80" creationId="{B24A3A03-2C4E-45B5-B388-FAD638CDF0A1}"/>
          </ac:spMkLst>
        </pc:spChg>
        <pc:spChg chg="add">
          <ac:chgData name="Laura Benítez" userId="S::lbenitez@seo.org::e2d09982-5f3c-4afb-b112-55ad4c40842f" providerId="AD" clId="Web-{70952D67-5545-7747-B1CD-B48A06FE5263}" dt="2023-09-18T13:00:13.284" v="96"/>
          <ac:spMkLst>
            <pc:docMk/>
            <pc:sldMk cId="1252109727" sldId="462"/>
            <ac:spMk id="81" creationId="{84697CDA-BDB7-4883-B48B-1D4EDB2F0E93}"/>
          </ac:spMkLst>
        </pc:spChg>
        <pc:spChg chg="add">
          <ac:chgData name="Laura Benítez" userId="S::lbenitez@seo.org::e2d09982-5f3c-4afb-b112-55ad4c40842f" providerId="AD" clId="Web-{70952D67-5545-7747-B1CD-B48A06FE5263}" dt="2023-09-18T13:00:13.284" v="96"/>
          <ac:spMkLst>
            <pc:docMk/>
            <pc:sldMk cId="1252109727" sldId="462"/>
            <ac:spMk id="82" creationId="{11026190-6B62-46DB-B5FF-9E0FF9BDCDC6}"/>
          </ac:spMkLst>
        </pc:spChg>
        <pc:spChg chg="add">
          <ac:chgData name="Laura Benítez" userId="S::lbenitez@seo.org::e2d09982-5f3c-4afb-b112-55ad4c40842f" providerId="AD" clId="Web-{70952D67-5545-7747-B1CD-B48A06FE5263}" dt="2023-09-18T13:00:13.284" v="96"/>
          <ac:spMkLst>
            <pc:docMk/>
            <pc:sldMk cId="1252109727" sldId="462"/>
            <ac:spMk id="83" creationId="{66DA0389-D66E-4727-8EFB-E60E6C412FC8}"/>
          </ac:spMkLst>
        </pc:spChg>
        <pc:picChg chg="add del mod ord">
          <ac:chgData name="Laura Benítez" userId="S::lbenitez@seo.org::e2d09982-5f3c-4afb-b112-55ad4c40842f" providerId="AD" clId="Web-{70952D67-5545-7747-B1CD-B48A06FE5263}" dt="2023-09-18T12:59:10" v="89"/>
          <ac:picMkLst>
            <pc:docMk/>
            <pc:sldMk cId="1252109727" sldId="462"/>
            <ac:picMk id="4" creationId="{0F6AF181-2C29-4BD1-2C79-74E62ABBA03C}"/>
          </ac:picMkLst>
        </pc:picChg>
        <pc:picChg chg="del">
          <ac:chgData name="Laura Benítez" userId="S::lbenitez@seo.org::e2d09982-5f3c-4afb-b112-55ad4c40842f" providerId="AD" clId="Web-{70952D67-5545-7747-B1CD-B48A06FE5263}" dt="2023-09-18T12:56:47.838" v="75"/>
          <ac:picMkLst>
            <pc:docMk/>
            <pc:sldMk cId="1252109727" sldId="462"/>
            <ac:picMk id="6" creationId="{19A98396-E758-DB00-4974-ACEC4B35B4E8}"/>
          </ac:picMkLst>
        </pc:picChg>
        <pc:picChg chg="add del">
          <ac:chgData name="Laura Benítez" userId="S::lbenitez@seo.org::e2d09982-5f3c-4afb-b112-55ad4c40842f" providerId="AD" clId="Web-{70952D67-5545-7747-B1CD-B48A06FE5263}" dt="2023-09-18T13:00:06.644" v="93"/>
          <ac:picMkLst>
            <pc:docMk/>
            <pc:sldMk cId="1252109727" sldId="462"/>
            <ac:picMk id="71" creationId="{350ECC5E-0AD2-B55C-73EA-00A6C9EB6D08}"/>
          </ac:picMkLst>
        </pc:picChg>
      </pc:sldChg>
      <pc:sldChg chg="delSp modSp">
        <pc:chgData name="Laura Benítez" userId="S::lbenitez@seo.org::e2d09982-5f3c-4afb-b112-55ad4c40842f" providerId="AD" clId="Web-{70952D67-5545-7747-B1CD-B48A06FE5263}" dt="2023-09-18T14:00:05.824" v="228" actId="14100"/>
        <pc:sldMkLst>
          <pc:docMk/>
          <pc:sldMk cId="3070111638" sldId="463"/>
        </pc:sldMkLst>
        <pc:spChg chg="del">
          <ac:chgData name="Laura Benítez" userId="S::lbenitez@seo.org::e2d09982-5f3c-4afb-b112-55ad4c40842f" providerId="AD" clId="Web-{70952D67-5545-7747-B1CD-B48A06FE5263}" dt="2023-09-18T13:59:49.730" v="227"/>
          <ac:spMkLst>
            <pc:docMk/>
            <pc:sldMk cId="3070111638" sldId="463"/>
            <ac:spMk id="17" creationId="{61E6AC6B-A1FB-B5D0-73E9-1ADD992FA927}"/>
          </ac:spMkLst>
        </pc:spChg>
        <pc:picChg chg="del">
          <ac:chgData name="Laura Benítez" userId="S::lbenitez@seo.org::e2d09982-5f3c-4afb-b112-55ad4c40842f" providerId="AD" clId="Web-{70952D67-5545-7747-B1CD-B48A06FE5263}" dt="2023-09-18T13:14:03.790" v="170"/>
          <ac:picMkLst>
            <pc:docMk/>
            <pc:sldMk cId="3070111638" sldId="463"/>
            <ac:picMk id="11" creationId="{AF6F81F7-5DC2-4C80-AC18-B75B7F7A8451}"/>
          </ac:picMkLst>
        </pc:picChg>
        <pc:picChg chg="mod">
          <ac:chgData name="Laura Benítez" userId="S::lbenitez@seo.org::e2d09982-5f3c-4afb-b112-55ad4c40842f" providerId="AD" clId="Web-{70952D67-5545-7747-B1CD-B48A06FE5263}" dt="2023-09-18T14:00:05.824" v="228" actId="14100"/>
          <ac:picMkLst>
            <pc:docMk/>
            <pc:sldMk cId="3070111638" sldId="463"/>
            <ac:picMk id="16" creationId="{2A36C50B-B08D-F77E-20CA-EBD71672376F}"/>
          </ac:picMkLst>
        </pc:picChg>
      </pc:sldChg>
      <pc:sldChg chg="addSp delSp modSp mod setBg">
        <pc:chgData name="Laura Benítez" userId="S::lbenitez@seo.org::e2d09982-5f3c-4afb-b112-55ad4c40842f" providerId="AD" clId="Web-{70952D67-5545-7747-B1CD-B48A06FE5263}" dt="2023-09-18T13:58:50.400" v="226"/>
        <pc:sldMkLst>
          <pc:docMk/>
          <pc:sldMk cId="416417723" sldId="464"/>
        </pc:sldMkLst>
        <pc:spChg chg="del mod">
          <ac:chgData name="Laura Benítez" userId="S::lbenitez@seo.org::e2d09982-5f3c-4afb-b112-55ad4c40842f" providerId="AD" clId="Web-{70952D67-5545-7747-B1CD-B48A06FE5263}" dt="2023-09-18T13:45:25.387" v="179"/>
          <ac:spMkLst>
            <pc:docMk/>
            <pc:sldMk cId="416417723" sldId="464"/>
            <ac:spMk id="2" creationId="{134ACFE7-1B49-6F3C-4F2A-D03F268215EF}"/>
          </ac:spMkLst>
        </pc:spChg>
        <pc:spChg chg="mod ord">
          <ac:chgData name="Laura Benítez" userId="S::lbenitez@seo.org::e2d09982-5f3c-4afb-b112-55ad4c40842f" providerId="AD" clId="Web-{70952D67-5545-7747-B1CD-B48A06FE5263}" dt="2023-09-18T13:58:50.400" v="226"/>
          <ac:spMkLst>
            <pc:docMk/>
            <pc:sldMk cId="416417723" sldId="464"/>
            <ac:spMk id="3" creationId="{80A813CA-F4F0-1A90-1193-BBF9C979DDB3}"/>
          </ac:spMkLst>
        </pc:spChg>
        <pc:spChg chg="add del mod">
          <ac:chgData name="Laura Benítez" userId="S::lbenitez@seo.org::e2d09982-5f3c-4afb-b112-55ad4c40842f" providerId="AD" clId="Web-{70952D67-5545-7747-B1CD-B48A06FE5263}" dt="2023-09-18T13:45:30.638" v="180"/>
          <ac:spMkLst>
            <pc:docMk/>
            <pc:sldMk cId="416417723" sldId="464"/>
            <ac:spMk id="6" creationId="{E2432A1A-BE4C-E545-D403-1B86F5A25B11}"/>
          </ac:spMkLst>
        </pc:spChg>
        <pc:spChg chg="add del">
          <ac:chgData name="Laura Benítez" userId="S::lbenitez@seo.org::e2d09982-5f3c-4afb-b112-55ad4c40842f" providerId="AD" clId="Web-{70952D67-5545-7747-B1CD-B48A06FE5263}" dt="2023-09-18T13:43:01.882" v="175"/>
          <ac:spMkLst>
            <pc:docMk/>
            <pc:sldMk cId="416417723" sldId="464"/>
            <ac:spMk id="9" creationId="{04C21BAE-6866-4C7A-A7EC-C1B2E572D5BE}"/>
          </ac:spMkLst>
        </pc:spChg>
        <pc:spChg chg="add mod">
          <ac:chgData name="Laura Benítez" userId="S::lbenitez@seo.org::e2d09982-5f3c-4afb-b112-55ad4c40842f" providerId="AD" clId="Web-{70952D67-5545-7747-B1CD-B48A06FE5263}" dt="2023-09-18T13:58:50.400" v="226"/>
          <ac:spMkLst>
            <pc:docMk/>
            <pc:sldMk cId="416417723" sldId="464"/>
            <ac:spMk id="10" creationId="{0AA7CD25-8F94-E6DA-7F22-A648B6749E38}"/>
          </ac:spMkLst>
        </pc:spChg>
        <pc:spChg chg="add del">
          <ac:chgData name="Laura Benítez" userId="S::lbenitez@seo.org::e2d09982-5f3c-4afb-b112-55ad4c40842f" providerId="AD" clId="Web-{70952D67-5545-7747-B1CD-B48A06FE5263}" dt="2023-09-18T13:43:01.882" v="175"/>
          <ac:spMkLst>
            <pc:docMk/>
            <pc:sldMk cId="416417723" sldId="464"/>
            <ac:spMk id="11" creationId="{7E7D0C94-08B4-48AE-8813-CC4D60294F42}"/>
          </ac:spMkLst>
        </pc:spChg>
        <pc:spChg chg="add del">
          <ac:chgData name="Laura Benítez" userId="S::lbenitez@seo.org::e2d09982-5f3c-4afb-b112-55ad4c40842f" providerId="AD" clId="Web-{70952D67-5545-7747-B1CD-B48A06FE5263}" dt="2023-09-18T13:43:01.882" v="175"/>
          <ac:spMkLst>
            <pc:docMk/>
            <pc:sldMk cId="416417723" sldId="464"/>
            <ac:spMk id="13" creationId="{F0C518C2-0AA4-470C-87B9-9CBF428FBA25}"/>
          </ac:spMkLst>
        </pc:spChg>
        <pc:spChg chg="add del">
          <ac:chgData name="Laura Benítez" userId="S::lbenitez@seo.org::e2d09982-5f3c-4afb-b112-55ad4c40842f" providerId="AD" clId="Web-{70952D67-5545-7747-B1CD-B48A06FE5263}" dt="2023-09-18T13:44:32.386" v="178"/>
          <ac:spMkLst>
            <pc:docMk/>
            <pc:sldMk cId="416417723" sldId="464"/>
            <ac:spMk id="15" creationId="{D009D6D5-DAC2-4A8B-A17A-E206B9012D09}"/>
          </ac:spMkLst>
        </pc:spChg>
        <pc:spChg chg="add del">
          <ac:chgData name="Laura Benítez" userId="S::lbenitez@seo.org::e2d09982-5f3c-4afb-b112-55ad4c40842f" providerId="AD" clId="Web-{70952D67-5545-7747-B1CD-B48A06FE5263}" dt="2023-09-18T13:58:50.400" v="226"/>
          <ac:spMkLst>
            <pc:docMk/>
            <pc:sldMk cId="416417723" sldId="464"/>
            <ac:spMk id="21" creationId="{04C21BAE-6866-4C7A-A7EC-C1B2E572D5BE}"/>
          </ac:spMkLst>
        </pc:spChg>
        <pc:spChg chg="add del">
          <ac:chgData name="Laura Benítez" userId="S::lbenitez@seo.org::e2d09982-5f3c-4afb-b112-55ad4c40842f" providerId="AD" clId="Web-{70952D67-5545-7747-B1CD-B48A06FE5263}" dt="2023-09-18T13:58:50.400" v="226"/>
          <ac:spMkLst>
            <pc:docMk/>
            <pc:sldMk cId="416417723" sldId="464"/>
            <ac:spMk id="23" creationId="{C74F2646-08C7-4051-81DA-751C43A03FC1}"/>
          </ac:spMkLst>
        </pc:spChg>
        <pc:spChg chg="add del">
          <ac:chgData name="Laura Benítez" userId="S::lbenitez@seo.org::e2d09982-5f3c-4afb-b112-55ad4c40842f" providerId="AD" clId="Web-{70952D67-5545-7747-B1CD-B48A06FE5263}" dt="2023-09-18T13:58:50.400" v="226"/>
          <ac:spMkLst>
            <pc:docMk/>
            <pc:sldMk cId="416417723" sldId="464"/>
            <ac:spMk id="25" creationId="{DCD6552F-C98B-4FBA-842F-3EF2D5ACA1FF}"/>
          </ac:spMkLst>
        </pc:spChg>
        <pc:spChg chg="add del">
          <ac:chgData name="Laura Benítez" userId="S::lbenitez@seo.org::e2d09982-5f3c-4afb-b112-55ad4c40842f" providerId="AD" clId="Web-{70952D67-5545-7747-B1CD-B48A06FE5263}" dt="2023-09-18T13:58:50.400" v="226"/>
          <ac:spMkLst>
            <pc:docMk/>
            <pc:sldMk cId="416417723" sldId="464"/>
            <ac:spMk id="27" creationId="{F0C518C2-0AA4-470C-87B9-9CBF428FBA25}"/>
          </ac:spMkLst>
        </pc:spChg>
        <pc:spChg chg="add">
          <ac:chgData name="Laura Benítez" userId="S::lbenitez@seo.org::e2d09982-5f3c-4afb-b112-55ad4c40842f" providerId="AD" clId="Web-{70952D67-5545-7747-B1CD-B48A06FE5263}" dt="2023-09-18T13:58:50.400" v="226"/>
          <ac:spMkLst>
            <pc:docMk/>
            <pc:sldMk cId="416417723" sldId="464"/>
            <ac:spMk id="32" creationId="{04C21BAE-6866-4C7A-A7EC-C1B2E572D5BE}"/>
          </ac:spMkLst>
        </pc:spChg>
        <pc:spChg chg="add">
          <ac:chgData name="Laura Benítez" userId="S::lbenitez@seo.org::e2d09982-5f3c-4afb-b112-55ad4c40842f" providerId="AD" clId="Web-{70952D67-5545-7747-B1CD-B48A06FE5263}" dt="2023-09-18T13:58:50.400" v="226"/>
          <ac:spMkLst>
            <pc:docMk/>
            <pc:sldMk cId="416417723" sldId="464"/>
            <ac:spMk id="34" creationId="{7E7D0C94-08B4-48AE-8813-CC4D60294F42}"/>
          </ac:spMkLst>
        </pc:spChg>
        <pc:spChg chg="add">
          <ac:chgData name="Laura Benítez" userId="S::lbenitez@seo.org::e2d09982-5f3c-4afb-b112-55ad4c40842f" providerId="AD" clId="Web-{70952D67-5545-7747-B1CD-B48A06FE5263}" dt="2023-09-18T13:58:50.400" v="226"/>
          <ac:spMkLst>
            <pc:docMk/>
            <pc:sldMk cId="416417723" sldId="464"/>
            <ac:spMk id="36" creationId="{F0C518C2-0AA4-470C-87B9-9CBF428FBA25}"/>
          </ac:spMkLst>
        </pc:spChg>
        <pc:picChg chg="add del">
          <ac:chgData name="Laura Benítez" userId="S::lbenitez@seo.org::e2d09982-5f3c-4afb-b112-55ad4c40842f" providerId="AD" clId="Web-{70952D67-5545-7747-B1CD-B48A06FE5263}" dt="2023-09-18T13:43:01.882" v="175"/>
          <ac:picMkLst>
            <pc:docMk/>
            <pc:sldMk cId="416417723" sldId="464"/>
            <ac:picMk id="5" creationId="{66E5026E-0AC2-6BEA-875C-BC2C86E1150B}"/>
          </ac:picMkLst>
        </pc:picChg>
        <pc:picChg chg="add del mod">
          <ac:chgData name="Laura Benítez" userId="S::lbenitez@seo.org::e2d09982-5f3c-4afb-b112-55ad4c40842f" providerId="AD" clId="Web-{70952D67-5545-7747-B1CD-B48A06FE5263}" dt="2023-09-18T13:50:21.554" v="198"/>
          <ac:picMkLst>
            <pc:docMk/>
            <pc:sldMk cId="416417723" sldId="464"/>
            <ac:picMk id="7" creationId="{A5DAC586-0572-8029-35E1-374EF31516D7}"/>
          </ac:picMkLst>
        </pc:picChg>
        <pc:picChg chg="add mod">
          <ac:chgData name="Laura Benítez" userId="S::lbenitez@seo.org::e2d09982-5f3c-4afb-b112-55ad4c40842f" providerId="AD" clId="Web-{70952D67-5545-7747-B1CD-B48A06FE5263}" dt="2023-09-18T13:58:50.400" v="226"/>
          <ac:picMkLst>
            <pc:docMk/>
            <pc:sldMk cId="416417723" sldId="464"/>
            <ac:picMk id="8" creationId="{E8FCEAFE-328F-090D-74C5-ADF9FC17F02A}"/>
          </ac:picMkLst>
        </pc:picChg>
        <pc:picChg chg="add del mod ord">
          <ac:chgData name="Laura Benítez" userId="S::lbenitez@seo.org::e2d09982-5f3c-4afb-b112-55ad4c40842f" providerId="AD" clId="Web-{70952D67-5545-7747-B1CD-B48A06FE5263}" dt="2023-09-18T13:47:49.611" v="195"/>
          <ac:picMkLst>
            <pc:docMk/>
            <pc:sldMk cId="416417723" sldId="464"/>
            <ac:picMk id="16" creationId="{B2CD77BE-30E3-F4D1-9876-C48CD631C704}"/>
          </ac:picMkLst>
        </pc:picChg>
      </pc:sldChg>
      <pc:sldChg chg="addSp delSp modSp mod setBg">
        <pc:chgData name="Laura Benítez" userId="S::lbenitez@seo.org::e2d09982-5f3c-4afb-b112-55ad4c40842f" providerId="AD" clId="Web-{70952D67-5545-7747-B1CD-B48A06FE5263}" dt="2023-09-18T13:13:52.149" v="169" actId="1076"/>
        <pc:sldMkLst>
          <pc:docMk/>
          <pc:sldMk cId="635508615" sldId="465"/>
        </pc:sldMkLst>
        <pc:spChg chg="del mod">
          <ac:chgData name="Laura Benítez" userId="S::lbenitez@seo.org::e2d09982-5f3c-4afb-b112-55ad4c40842f" providerId="AD" clId="Web-{70952D67-5545-7747-B1CD-B48A06FE5263}" dt="2023-09-18T13:13:42.914" v="168"/>
          <ac:spMkLst>
            <pc:docMk/>
            <pc:sldMk cId="635508615" sldId="465"/>
            <ac:spMk id="2" creationId="{4DC90920-DD14-2D83-2353-E8598478E250}"/>
          </ac:spMkLst>
        </pc:spChg>
        <pc:spChg chg="mod">
          <ac:chgData name="Laura Benítez" userId="S::lbenitez@seo.org::e2d09982-5f3c-4afb-b112-55ad4c40842f" providerId="AD" clId="Web-{70952D67-5545-7747-B1CD-B48A06FE5263}" dt="2023-09-18T13:13:52.149" v="169" actId="1076"/>
          <ac:spMkLst>
            <pc:docMk/>
            <pc:sldMk cId="635508615" sldId="465"/>
            <ac:spMk id="3" creationId="{74CAE5DE-FEDD-0BE0-D078-070888BC4767}"/>
          </ac:spMkLst>
        </pc:spChg>
        <pc:spChg chg="mod">
          <ac:chgData name="Laura Benítez" userId="S::lbenitez@seo.org::e2d09982-5f3c-4afb-b112-55ad4c40842f" providerId="AD" clId="Web-{70952D67-5545-7747-B1CD-B48A06FE5263}" dt="2023-09-18T13:13:29.085" v="167"/>
          <ac:spMkLst>
            <pc:docMk/>
            <pc:sldMk cId="635508615" sldId="465"/>
            <ac:spMk id="4" creationId="{644392F2-7D8B-0B51-FA7E-E17C39EBB6D4}"/>
          </ac:spMkLst>
        </pc:spChg>
        <pc:spChg chg="add del mod">
          <ac:chgData name="Laura Benítez" userId="S::lbenitez@seo.org::e2d09982-5f3c-4afb-b112-55ad4c40842f" providerId="AD" clId="Web-{70952D67-5545-7747-B1CD-B48A06FE5263}" dt="2023-09-18T13:13:09.850" v="166"/>
          <ac:spMkLst>
            <pc:docMk/>
            <pc:sldMk cId="635508615" sldId="465"/>
            <ac:spMk id="6" creationId="{B0716DA1-004F-2980-E014-E2CC26DAC289}"/>
          </ac:spMkLst>
        </pc:spChg>
        <pc:spChg chg="add">
          <ac:chgData name="Laura Benítez" userId="S::lbenitez@seo.org::e2d09982-5f3c-4afb-b112-55ad4c40842f" providerId="AD" clId="Web-{70952D67-5545-7747-B1CD-B48A06FE5263}" dt="2023-09-18T13:13:29.085" v="167"/>
          <ac:spMkLst>
            <pc:docMk/>
            <pc:sldMk cId="635508615" sldId="465"/>
            <ac:spMk id="10" creationId="{04C21BAE-6866-4C7A-A7EC-C1B2E572D5BE}"/>
          </ac:spMkLst>
        </pc:spChg>
        <pc:spChg chg="add">
          <ac:chgData name="Laura Benítez" userId="S::lbenitez@seo.org::e2d09982-5f3c-4afb-b112-55ad4c40842f" providerId="AD" clId="Web-{70952D67-5545-7747-B1CD-B48A06FE5263}" dt="2023-09-18T13:13:29.085" v="167"/>
          <ac:spMkLst>
            <pc:docMk/>
            <pc:sldMk cId="635508615" sldId="465"/>
            <ac:spMk id="12" creationId="{7E7D0C94-08B4-48AE-8813-CC4D60294F42}"/>
          </ac:spMkLst>
        </pc:spChg>
        <pc:spChg chg="add">
          <ac:chgData name="Laura Benítez" userId="S::lbenitez@seo.org::e2d09982-5f3c-4afb-b112-55ad4c40842f" providerId="AD" clId="Web-{70952D67-5545-7747-B1CD-B48A06FE5263}" dt="2023-09-18T13:13:29.085" v="167"/>
          <ac:spMkLst>
            <pc:docMk/>
            <pc:sldMk cId="635508615" sldId="465"/>
            <ac:spMk id="14" creationId="{F0C518C2-0AA4-470C-87B9-9CBF428FBA25}"/>
          </ac:spMkLst>
        </pc:spChg>
        <pc:picChg chg="add mod ord">
          <ac:chgData name="Laura Benítez" userId="S::lbenitez@seo.org::e2d09982-5f3c-4afb-b112-55ad4c40842f" providerId="AD" clId="Web-{70952D67-5545-7747-B1CD-B48A06FE5263}" dt="2023-09-18T13:13:29.085" v="167"/>
          <ac:picMkLst>
            <pc:docMk/>
            <pc:sldMk cId="635508615" sldId="465"/>
            <ac:picMk id="5" creationId="{53CB298F-925B-1468-BAA6-09F2EFAE0056}"/>
          </ac:picMkLst>
        </pc:picChg>
      </pc:sldChg>
      <pc:sldChg chg="addSp delSp modSp mod ord setBg">
        <pc:chgData name="Laura Benítez" userId="S::lbenitez@seo.org::e2d09982-5f3c-4afb-b112-55ad4c40842f" providerId="AD" clId="Web-{70952D67-5545-7747-B1CD-B48A06FE5263}" dt="2023-09-18T13:10:29.921" v="145" actId="20577"/>
        <pc:sldMkLst>
          <pc:docMk/>
          <pc:sldMk cId="3825295842" sldId="467"/>
        </pc:sldMkLst>
        <pc:spChg chg="mod">
          <ac:chgData name="Laura Benítez" userId="S::lbenitez@seo.org::e2d09982-5f3c-4afb-b112-55ad4c40842f" providerId="AD" clId="Web-{70952D67-5545-7747-B1CD-B48A06FE5263}" dt="2023-09-18T13:10:29.921" v="145" actId="20577"/>
          <ac:spMkLst>
            <pc:docMk/>
            <pc:sldMk cId="3825295842" sldId="467"/>
            <ac:spMk id="8" creationId="{D5D7FF5D-4B5B-6208-4F10-2036C625708B}"/>
          </ac:spMkLst>
        </pc:spChg>
        <pc:spChg chg="add del">
          <ac:chgData name="Laura Benítez" userId="S::lbenitez@seo.org::e2d09982-5f3c-4afb-b112-55ad4c40842f" providerId="AD" clId="Web-{70952D67-5545-7747-B1CD-B48A06FE5263}" dt="2023-09-18T13:04:25.467" v="115"/>
          <ac:spMkLst>
            <pc:docMk/>
            <pc:sldMk cId="3825295842" sldId="467"/>
            <ac:spMk id="10" creationId="{B210AC1D-4063-4C6E-9528-FA9C4C0C18E6}"/>
          </ac:spMkLst>
        </pc:spChg>
        <pc:spChg chg="add del">
          <ac:chgData name="Laura Benítez" userId="S::lbenitez@seo.org::e2d09982-5f3c-4afb-b112-55ad4c40842f" providerId="AD" clId="Web-{70952D67-5545-7747-B1CD-B48A06FE5263}" dt="2023-09-18T13:04:25.467" v="115"/>
          <ac:spMkLst>
            <pc:docMk/>
            <pc:sldMk cId="3825295842" sldId="467"/>
            <ac:spMk id="15" creationId="{02F8C595-E68C-4306-AED8-DC7826A0A506}"/>
          </ac:spMkLst>
        </pc:spChg>
        <pc:spChg chg="add del">
          <ac:chgData name="Laura Benítez" userId="S::lbenitez@seo.org::e2d09982-5f3c-4afb-b112-55ad4c40842f" providerId="AD" clId="Web-{70952D67-5545-7747-B1CD-B48A06FE5263}" dt="2023-09-18T13:06:21.363" v="126"/>
          <ac:spMkLst>
            <pc:docMk/>
            <pc:sldMk cId="3825295842" sldId="467"/>
            <ac:spMk id="17" creationId="{04C21BAE-6866-4C7A-A7EC-C1B2E572D5BE}"/>
          </ac:spMkLst>
        </pc:spChg>
        <pc:spChg chg="add del">
          <ac:chgData name="Laura Benítez" userId="S::lbenitez@seo.org::e2d09982-5f3c-4afb-b112-55ad4c40842f" providerId="AD" clId="Web-{70952D67-5545-7747-B1CD-B48A06FE5263}" dt="2023-09-18T13:06:21.363" v="126"/>
          <ac:spMkLst>
            <pc:docMk/>
            <pc:sldMk cId="3825295842" sldId="467"/>
            <ac:spMk id="19" creationId="{7E7D0C94-08B4-48AE-8813-CC4D60294F42}"/>
          </ac:spMkLst>
        </pc:spChg>
        <pc:spChg chg="add del">
          <ac:chgData name="Laura Benítez" userId="S::lbenitez@seo.org::e2d09982-5f3c-4afb-b112-55ad4c40842f" providerId="AD" clId="Web-{70952D67-5545-7747-B1CD-B48A06FE5263}" dt="2023-09-18T13:06:21.363" v="126"/>
          <ac:spMkLst>
            <pc:docMk/>
            <pc:sldMk cId="3825295842" sldId="467"/>
            <ac:spMk id="21" creationId="{F0C518C2-0AA4-470C-87B9-9CBF428FBA25}"/>
          </ac:spMkLst>
        </pc:spChg>
        <pc:spChg chg="add del">
          <ac:chgData name="Laura Benítez" userId="S::lbenitez@seo.org::e2d09982-5f3c-4afb-b112-55ad4c40842f" providerId="AD" clId="Web-{70952D67-5545-7747-B1CD-B48A06FE5263}" dt="2023-09-18T13:08:19.525" v="134"/>
          <ac:spMkLst>
            <pc:docMk/>
            <pc:sldMk cId="3825295842" sldId="467"/>
            <ac:spMk id="23" creationId="{B210AC1D-4063-4C6E-9528-FA9C4C0C18E6}"/>
          </ac:spMkLst>
        </pc:spChg>
        <pc:spChg chg="add del">
          <ac:chgData name="Laura Benítez" userId="S::lbenitez@seo.org::e2d09982-5f3c-4afb-b112-55ad4c40842f" providerId="AD" clId="Web-{70952D67-5545-7747-B1CD-B48A06FE5263}" dt="2023-09-18T13:08:19.525" v="134"/>
          <ac:spMkLst>
            <pc:docMk/>
            <pc:sldMk cId="3825295842" sldId="467"/>
            <ac:spMk id="28" creationId="{02F8C595-E68C-4306-AED8-DC7826A0A506}"/>
          </ac:spMkLst>
        </pc:spChg>
        <pc:spChg chg="add">
          <ac:chgData name="Laura Benítez" userId="S::lbenitez@seo.org::e2d09982-5f3c-4afb-b112-55ad4c40842f" providerId="AD" clId="Web-{70952D67-5545-7747-B1CD-B48A06FE5263}" dt="2023-09-18T13:08:19.525" v="134"/>
          <ac:spMkLst>
            <pc:docMk/>
            <pc:sldMk cId="3825295842" sldId="467"/>
            <ac:spMk id="34" creationId="{8B3A2D1A-45FC-4F95-B150-1C13EF2F6D09}"/>
          </ac:spMkLst>
        </pc:spChg>
        <pc:spChg chg="add">
          <ac:chgData name="Laura Benítez" userId="S::lbenitez@seo.org::e2d09982-5f3c-4afb-b112-55ad4c40842f" providerId="AD" clId="Web-{70952D67-5545-7747-B1CD-B48A06FE5263}" dt="2023-09-18T13:08:19.525" v="134"/>
          <ac:spMkLst>
            <pc:docMk/>
            <pc:sldMk cId="3825295842" sldId="467"/>
            <ac:spMk id="36" creationId="{5C27D684-2832-41BD-AC29-838243B8039B}"/>
          </ac:spMkLst>
        </pc:spChg>
        <pc:spChg chg="add">
          <ac:chgData name="Laura Benítez" userId="S::lbenitez@seo.org::e2d09982-5f3c-4afb-b112-55ad4c40842f" providerId="AD" clId="Web-{70952D67-5545-7747-B1CD-B48A06FE5263}" dt="2023-09-18T13:08:19.525" v="134"/>
          <ac:spMkLst>
            <pc:docMk/>
            <pc:sldMk cId="3825295842" sldId="467"/>
            <ac:spMk id="38" creationId="{5ABDA325-4B50-4FFB-81B9-95576831FB06}"/>
          </ac:spMkLst>
        </pc:spChg>
        <pc:spChg chg="add">
          <ac:chgData name="Laura Benítez" userId="S::lbenitez@seo.org::e2d09982-5f3c-4afb-b112-55ad4c40842f" providerId="AD" clId="Web-{70952D67-5545-7747-B1CD-B48A06FE5263}" dt="2023-09-18T13:08:19.525" v="134"/>
          <ac:spMkLst>
            <pc:docMk/>
            <pc:sldMk cId="3825295842" sldId="467"/>
            <ac:spMk id="39" creationId="{A0895C2A-D37E-4F06-AE58-CC875F83C4DA}"/>
          </ac:spMkLst>
        </pc:spChg>
        <pc:picChg chg="mod ord">
          <ac:chgData name="Laura Benítez" userId="S::lbenitez@seo.org::e2d09982-5f3c-4afb-b112-55ad4c40842f" providerId="AD" clId="Web-{70952D67-5545-7747-B1CD-B48A06FE5263}" dt="2023-09-18T13:08:52.432" v="138" actId="14100"/>
          <ac:picMkLst>
            <pc:docMk/>
            <pc:sldMk cId="3825295842" sldId="467"/>
            <ac:picMk id="4" creationId="{66FE754A-011E-95F0-107A-B98547E8A867}"/>
          </ac:picMkLst>
        </pc:picChg>
      </pc:sldChg>
      <pc:sldChg chg="addSp delSp modSp new del mod setBg">
        <pc:chgData name="Laura Benítez" userId="S::lbenitez@seo.org::e2d09982-5f3c-4afb-b112-55ad4c40842f" providerId="AD" clId="Web-{70952D67-5545-7747-B1CD-B48A06FE5263}" dt="2023-09-18T12:53:28.376" v="52"/>
        <pc:sldMkLst>
          <pc:docMk/>
          <pc:sldMk cId="3846889149" sldId="478"/>
        </pc:sldMkLst>
        <pc:spChg chg="mod">
          <ac:chgData name="Laura Benítez" userId="S::lbenitez@seo.org::e2d09982-5f3c-4afb-b112-55ad4c40842f" providerId="AD" clId="Web-{70952D67-5545-7747-B1CD-B48A06FE5263}" dt="2023-09-18T12:51:41.418" v="34" actId="20577"/>
          <ac:spMkLst>
            <pc:docMk/>
            <pc:sldMk cId="3846889149" sldId="478"/>
            <ac:spMk id="2" creationId="{5CB871D8-F499-39A7-4C7C-DC8934253268}"/>
          </ac:spMkLst>
        </pc:spChg>
        <pc:spChg chg="del mod">
          <ac:chgData name="Laura Benítez" userId="S::lbenitez@seo.org::e2d09982-5f3c-4afb-b112-55ad4c40842f" providerId="AD" clId="Web-{70952D67-5545-7747-B1CD-B48A06FE5263}" dt="2023-09-18T12:48:37.566" v="27"/>
          <ac:spMkLst>
            <pc:docMk/>
            <pc:sldMk cId="3846889149" sldId="478"/>
            <ac:spMk id="3" creationId="{E593B450-A594-9789-F9AE-B95E82DCBA2C}"/>
          </ac:spMkLst>
        </pc:spChg>
        <pc:spChg chg="add del">
          <ac:chgData name="Laura Benítez" userId="S::lbenitez@seo.org::e2d09982-5f3c-4afb-b112-55ad4c40842f" providerId="AD" clId="Web-{70952D67-5545-7747-B1CD-B48A06FE5263}" dt="2023-09-18T12:48:37.566" v="27"/>
          <ac:spMkLst>
            <pc:docMk/>
            <pc:sldMk cId="3846889149" sldId="478"/>
            <ac:spMk id="8" creationId="{84697CDA-BDB7-4883-B48B-1D4EDB2F0E93}"/>
          </ac:spMkLst>
        </pc:spChg>
        <pc:spChg chg="add del">
          <ac:chgData name="Laura Benítez" userId="S::lbenitez@seo.org::e2d09982-5f3c-4afb-b112-55ad4c40842f" providerId="AD" clId="Web-{70952D67-5545-7747-B1CD-B48A06FE5263}" dt="2023-09-18T12:48:37.566" v="27"/>
          <ac:spMkLst>
            <pc:docMk/>
            <pc:sldMk cId="3846889149" sldId="478"/>
            <ac:spMk id="10" creationId="{0DC0EC46-2230-4728-856D-F3531112101A}"/>
          </ac:spMkLst>
        </pc:spChg>
        <pc:spChg chg="add del">
          <ac:chgData name="Laura Benítez" userId="S::lbenitez@seo.org::e2d09982-5f3c-4afb-b112-55ad4c40842f" providerId="AD" clId="Web-{70952D67-5545-7747-B1CD-B48A06FE5263}" dt="2023-09-18T12:48:37.566" v="27"/>
          <ac:spMkLst>
            <pc:docMk/>
            <pc:sldMk cId="3846889149" sldId="478"/>
            <ac:spMk id="12" creationId="{16A12243-4887-4E89-8347-1146AE5D14FC}"/>
          </ac:spMkLst>
        </pc:spChg>
        <pc:spChg chg="add del">
          <ac:chgData name="Laura Benítez" userId="S::lbenitez@seo.org::e2d09982-5f3c-4afb-b112-55ad4c40842f" providerId="AD" clId="Web-{70952D67-5545-7747-B1CD-B48A06FE5263}" dt="2023-09-18T12:48:37.285" v="26"/>
          <ac:spMkLst>
            <pc:docMk/>
            <pc:sldMk cId="3846889149" sldId="478"/>
            <ac:spMk id="18" creationId="{04C21BAE-6866-4C7A-A7EC-C1B2E572D5BE}"/>
          </ac:spMkLst>
        </pc:spChg>
        <pc:spChg chg="add del">
          <ac:chgData name="Laura Benítez" userId="S::lbenitez@seo.org::e2d09982-5f3c-4afb-b112-55ad4c40842f" providerId="AD" clId="Web-{70952D67-5545-7747-B1CD-B48A06FE5263}" dt="2023-09-18T12:48:37.285" v="26"/>
          <ac:spMkLst>
            <pc:docMk/>
            <pc:sldMk cId="3846889149" sldId="478"/>
            <ac:spMk id="20" creationId="{7E7D0C94-08B4-48AE-8813-CC4D60294F42}"/>
          </ac:spMkLst>
        </pc:spChg>
        <pc:spChg chg="add del">
          <ac:chgData name="Laura Benítez" userId="S::lbenitez@seo.org::e2d09982-5f3c-4afb-b112-55ad4c40842f" providerId="AD" clId="Web-{70952D67-5545-7747-B1CD-B48A06FE5263}" dt="2023-09-18T12:48:37.285" v="26"/>
          <ac:spMkLst>
            <pc:docMk/>
            <pc:sldMk cId="3846889149" sldId="478"/>
            <ac:spMk id="22" creationId="{F0C518C2-0AA4-470C-87B9-9CBF428FBA25}"/>
          </ac:spMkLst>
        </pc:spChg>
        <pc:spChg chg="add">
          <ac:chgData name="Laura Benítez" userId="S::lbenitez@seo.org::e2d09982-5f3c-4afb-b112-55ad4c40842f" providerId="AD" clId="Web-{70952D67-5545-7747-B1CD-B48A06FE5263}" dt="2023-09-18T12:48:37.566" v="27"/>
          <ac:spMkLst>
            <pc:docMk/>
            <pc:sldMk cId="3846889149" sldId="478"/>
            <ac:spMk id="24" creationId="{DDCE5572-4319-4D42-813F-C8C69C08CAA8}"/>
          </ac:spMkLst>
        </pc:spChg>
        <pc:spChg chg="add">
          <ac:chgData name="Laura Benítez" userId="S::lbenitez@seo.org::e2d09982-5f3c-4afb-b112-55ad4c40842f" providerId="AD" clId="Web-{70952D67-5545-7747-B1CD-B48A06FE5263}" dt="2023-09-18T12:48:37.566" v="27"/>
          <ac:spMkLst>
            <pc:docMk/>
            <pc:sldMk cId="3846889149" sldId="478"/>
            <ac:spMk id="25" creationId="{0E91F5CA-B392-444C-88E3-BF5BAAEBDEB0}"/>
          </ac:spMkLst>
        </pc:spChg>
        <pc:spChg chg="add">
          <ac:chgData name="Laura Benítez" userId="S::lbenitez@seo.org::e2d09982-5f3c-4afb-b112-55ad4c40842f" providerId="AD" clId="Web-{70952D67-5545-7747-B1CD-B48A06FE5263}" dt="2023-09-18T12:48:37.566" v="27"/>
          <ac:spMkLst>
            <pc:docMk/>
            <pc:sldMk cId="3846889149" sldId="478"/>
            <ac:spMk id="27" creationId="{561308AD-F95B-4430-886C-40173A45B2E4}"/>
          </ac:spMkLst>
        </pc:spChg>
        <pc:spChg chg="add">
          <ac:chgData name="Laura Benítez" userId="S::lbenitez@seo.org::e2d09982-5f3c-4afb-b112-55ad4c40842f" providerId="AD" clId="Web-{70952D67-5545-7747-B1CD-B48A06FE5263}" dt="2023-09-18T12:48:37.566" v="27"/>
          <ac:spMkLst>
            <pc:docMk/>
            <pc:sldMk cId="3846889149" sldId="478"/>
            <ac:spMk id="28" creationId="{DB8C0BEF-1AD9-4002-9C03-EBFDBBE574F4}"/>
          </ac:spMkLst>
        </pc:spChg>
        <pc:picChg chg="add del">
          <ac:chgData name="Laura Benítez" userId="S::lbenitez@seo.org::e2d09982-5f3c-4afb-b112-55ad4c40842f" providerId="AD" clId="Web-{70952D67-5545-7747-B1CD-B48A06FE5263}" dt="2023-09-18T12:48:37.285" v="26"/>
          <ac:picMkLst>
            <pc:docMk/>
            <pc:sldMk cId="3846889149" sldId="478"/>
            <ac:picMk id="14" creationId="{19EE7E7F-15ED-2F9B-99CB-19F2B5C53171}"/>
          </ac:picMkLst>
        </pc:picChg>
        <pc:picChg chg="add">
          <ac:chgData name="Laura Benítez" userId="S::lbenitez@seo.org::e2d09982-5f3c-4afb-b112-55ad4c40842f" providerId="AD" clId="Web-{70952D67-5545-7747-B1CD-B48A06FE5263}" dt="2023-09-18T12:48:37.566" v="27"/>
          <ac:picMkLst>
            <pc:docMk/>
            <pc:sldMk cId="3846889149" sldId="478"/>
            <ac:picMk id="26" creationId="{61EB4207-2E97-56F8-91AB-495DFB48D4A6}"/>
          </ac:picMkLst>
        </pc:picChg>
      </pc:sldChg>
      <pc:sldChg chg="addSp delSp modSp new mod setBg">
        <pc:chgData name="Laura Benítez" userId="S::lbenitez@seo.org::e2d09982-5f3c-4afb-b112-55ad4c40842f" providerId="AD" clId="Web-{70952D67-5545-7747-B1CD-B48A06FE5263}" dt="2023-09-18T12:54:12.331" v="59" actId="1076"/>
        <pc:sldMkLst>
          <pc:docMk/>
          <pc:sldMk cId="4022263629" sldId="479"/>
        </pc:sldMkLst>
        <pc:spChg chg="mod">
          <ac:chgData name="Laura Benítez" userId="S::lbenitez@seo.org::e2d09982-5f3c-4afb-b112-55ad4c40842f" providerId="AD" clId="Web-{70952D67-5545-7747-B1CD-B48A06FE5263}" dt="2023-09-18T12:53:09.500" v="51" actId="20577"/>
          <ac:spMkLst>
            <pc:docMk/>
            <pc:sldMk cId="4022263629" sldId="479"/>
            <ac:spMk id="2" creationId="{A79EB1A9-C689-91C3-D626-8F2277B8D43D}"/>
          </ac:spMkLst>
        </pc:spChg>
        <pc:spChg chg="del">
          <ac:chgData name="Laura Benítez" userId="S::lbenitez@seo.org::e2d09982-5f3c-4afb-b112-55ad4c40842f" providerId="AD" clId="Web-{70952D67-5545-7747-B1CD-B48A06FE5263}" dt="2023-09-18T12:52:24.873" v="44"/>
          <ac:spMkLst>
            <pc:docMk/>
            <pc:sldMk cId="4022263629" sldId="479"/>
            <ac:spMk id="3" creationId="{138192FC-CFFE-2F21-E52D-7E64B595BFBC}"/>
          </ac:spMkLst>
        </pc:spChg>
        <pc:spChg chg="add">
          <ac:chgData name="Laura Benítez" userId="S::lbenitez@seo.org::e2d09982-5f3c-4afb-b112-55ad4c40842f" providerId="AD" clId="Web-{70952D67-5545-7747-B1CD-B48A06FE5263}" dt="2023-09-18T12:52:24.873" v="44"/>
          <ac:spMkLst>
            <pc:docMk/>
            <pc:sldMk cId="4022263629" sldId="479"/>
            <ac:spMk id="9" creationId="{0E91F5CA-B392-444C-88E3-BF5BAAEBDEB0}"/>
          </ac:spMkLst>
        </pc:spChg>
        <pc:spChg chg="add">
          <ac:chgData name="Laura Benítez" userId="S::lbenitez@seo.org::e2d09982-5f3c-4afb-b112-55ad4c40842f" providerId="AD" clId="Web-{70952D67-5545-7747-B1CD-B48A06FE5263}" dt="2023-09-18T12:52:24.873" v="44"/>
          <ac:spMkLst>
            <pc:docMk/>
            <pc:sldMk cId="4022263629" sldId="479"/>
            <ac:spMk id="11" creationId="{561308AD-F95B-4430-886C-40173A45B2E4}"/>
          </ac:spMkLst>
        </pc:spChg>
        <pc:spChg chg="add">
          <ac:chgData name="Laura Benítez" userId="S::lbenitez@seo.org::e2d09982-5f3c-4afb-b112-55ad4c40842f" providerId="AD" clId="Web-{70952D67-5545-7747-B1CD-B48A06FE5263}" dt="2023-09-18T12:52:24.873" v="44"/>
          <ac:spMkLst>
            <pc:docMk/>
            <pc:sldMk cId="4022263629" sldId="479"/>
            <ac:spMk id="13" creationId="{DB8C0BEF-1AD9-4002-9C03-EBFDBBE574F4}"/>
          </ac:spMkLst>
        </pc:spChg>
        <pc:spChg chg="add">
          <ac:chgData name="Laura Benítez" userId="S::lbenitez@seo.org::e2d09982-5f3c-4afb-b112-55ad4c40842f" providerId="AD" clId="Web-{70952D67-5545-7747-B1CD-B48A06FE5263}" dt="2023-09-18T12:52:24.873" v="44"/>
          <ac:spMkLst>
            <pc:docMk/>
            <pc:sldMk cId="4022263629" sldId="479"/>
            <ac:spMk id="15" creationId="{DDCE5572-4319-4D42-813F-C8C69C08CAA8}"/>
          </ac:spMkLst>
        </pc:spChg>
        <pc:picChg chg="add mod">
          <ac:chgData name="Laura Benítez" userId="S::lbenitez@seo.org::e2d09982-5f3c-4afb-b112-55ad4c40842f" providerId="AD" clId="Web-{70952D67-5545-7747-B1CD-B48A06FE5263}" dt="2023-09-18T12:54:12.331" v="59" actId="1076"/>
          <ac:picMkLst>
            <pc:docMk/>
            <pc:sldMk cId="4022263629" sldId="479"/>
            <ac:picMk id="4" creationId="{E3E45A34-EA9B-F228-30F7-9C3E3DCD5783}"/>
          </ac:picMkLst>
        </pc:picChg>
        <pc:picChg chg="add">
          <ac:chgData name="Laura Benítez" userId="S::lbenitez@seo.org::e2d09982-5f3c-4afb-b112-55ad4c40842f" providerId="AD" clId="Web-{70952D67-5545-7747-B1CD-B48A06FE5263}" dt="2023-09-18T12:52:24.873" v="44"/>
          <ac:picMkLst>
            <pc:docMk/>
            <pc:sldMk cId="4022263629" sldId="479"/>
            <ac:picMk id="5" creationId="{2DBE3D22-32C4-9298-FEE9-ED50C159F059}"/>
          </ac:picMkLst>
        </pc:picChg>
      </pc:sldChg>
      <pc:sldChg chg="addSp delSp modSp new mod ord setBg">
        <pc:chgData name="Laura Benítez" userId="S::lbenitez@seo.org::e2d09982-5f3c-4afb-b112-55ad4c40842f" providerId="AD" clId="Web-{70952D67-5545-7747-B1CD-B48A06FE5263}" dt="2023-09-18T13:47:33.001" v="194"/>
        <pc:sldMkLst>
          <pc:docMk/>
          <pc:sldMk cId="1468720656" sldId="480"/>
        </pc:sldMkLst>
        <pc:spChg chg="del mod">
          <ac:chgData name="Laura Benítez" userId="S::lbenitez@seo.org::e2d09982-5f3c-4afb-b112-55ad4c40842f" providerId="AD" clId="Web-{70952D67-5545-7747-B1CD-B48A06FE5263}" dt="2023-09-18T13:46:11.170" v="186"/>
          <ac:spMkLst>
            <pc:docMk/>
            <pc:sldMk cId="1468720656" sldId="480"/>
            <ac:spMk id="2" creationId="{743E7DDB-8AFA-F2B6-E718-B7EF27AF700A}"/>
          </ac:spMkLst>
        </pc:spChg>
        <pc:spChg chg="del">
          <ac:chgData name="Laura Benítez" userId="S::lbenitez@seo.org::e2d09982-5f3c-4afb-b112-55ad4c40842f" providerId="AD" clId="Web-{70952D67-5545-7747-B1CD-B48A06FE5263}" dt="2023-09-18T13:46:16.452" v="187"/>
          <ac:spMkLst>
            <pc:docMk/>
            <pc:sldMk cId="1468720656" sldId="480"/>
            <ac:spMk id="3" creationId="{08027ED3-A289-D5D1-5A85-C707B539288A}"/>
          </ac:spMkLst>
        </pc:spChg>
        <pc:spChg chg="add mod ord">
          <ac:chgData name="Laura Benítez" userId="S::lbenitez@seo.org::e2d09982-5f3c-4afb-b112-55ad4c40842f" providerId="AD" clId="Web-{70952D67-5545-7747-B1CD-B48A06FE5263}" dt="2023-09-18T13:47:33.001" v="194"/>
          <ac:spMkLst>
            <pc:docMk/>
            <pc:sldMk cId="1468720656" sldId="480"/>
            <ac:spMk id="4" creationId="{9E707206-77F3-F140-068D-4C9C4A1E870A}"/>
          </ac:spMkLst>
        </pc:spChg>
        <pc:spChg chg="add del">
          <ac:chgData name="Laura Benítez" userId="S::lbenitez@seo.org::e2d09982-5f3c-4afb-b112-55ad4c40842f" providerId="AD" clId="Web-{70952D67-5545-7747-B1CD-B48A06FE5263}" dt="2023-09-18T13:46:16.499" v="188"/>
          <ac:spMkLst>
            <pc:docMk/>
            <pc:sldMk cId="1468720656" sldId="480"/>
            <ac:spMk id="5" creationId="{9E707206-77F3-F140-068D-4C9C4A1E870A}"/>
          </ac:spMkLst>
        </pc:spChg>
        <pc:spChg chg="add del">
          <ac:chgData name="Laura Benítez" userId="S::lbenitez@seo.org::e2d09982-5f3c-4afb-b112-55ad4c40842f" providerId="AD" clId="Web-{70952D67-5545-7747-B1CD-B48A06FE5263}" dt="2023-09-18T13:47:33.001" v="194"/>
          <ac:spMkLst>
            <pc:docMk/>
            <pc:sldMk cId="1468720656" sldId="480"/>
            <ac:spMk id="9" creationId="{0262E669-7774-4EAE-BBCE-F9FFE664D513}"/>
          </ac:spMkLst>
        </pc:spChg>
        <pc:spChg chg="add del">
          <ac:chgData name="Laura Benítez" userId="S::lbenitez@seo.org::e2d09982-5f3c-4afb-b112-55ad4c40842f" providerId="AD" clId="Web-{70952D67-5545-7747-B1CD-B48A06FE5263}" dt="2023-09-18T13:47:33.001" v="194"/>
          <ac:spMkLst>
            <pc:docMk/>
            <pc:sldMk cId="1468720656" sldId="480"/>
            <ac:spMk id="11" creationId="{D0838CA9-6736-4868-BAC7-C020254B5B07}"/>
          </ac:spMkLst>
        </pc:spChg>
        <pc:spChg chg="add del">
          <ac:chgData name="Laura Benítez" userId="S::lbenitez@seo.org::e2d09982-5f3c-4afb-b112-55ad4c40842f" providerId="AD" clId="Web-{70952D67-5545-7747-B1CD-B48A06FE5263}" dt="2023-09-18T13:47:33.001" v="194"/>
          <ac:spMkLst>
            <pc:docMk/>
            <pc:sldMk cId="1468720656" sldId="480"/>
            <ac:spMk id="13" creationId="{6AA9F379-605C-48FC-AA29-73D667134AED}"/>
          </ac:spMkLst>
        </pc:spChg>
        <pc:spChg chg="add">
          <ac:chgData name="Laura Benítez" userId="S::lbenitez@seo.org::e2d09982-5f3c-4afb-b112-55ad4c40842f" providerId="AD" clId="Web-{70952D67-5545-7747-B1CD-B48A06FE5263}" dt="2023-09-18T13:47:33.001" v="194"/>
          <ac:spMkLst>
            <pc:docMk/>
            <pc:sldMk cId="1468720656" sldId="480"/>
            <ac:spMk id="18" creationId="{0E91F5CA-B392-444C-88E3-BF5BAAEBDEB0}"/>
          </ac:spMkLst>
        </pc:spChg>
        <pc:spChg chg="add">
          <ac:chgData name="Laura Benítez" userId="S::lbenitez@seo.org::e2d09982-5f3c-4afb-b112-55ad4c40842f" providerId="AD" clId="Web-{70952D67-5545-7747-B1CD-B48A06FE5263}" dt="2023-09-18T13:47:33.001" v="194"/>
          <ac:spMkLst>
            <pc:docMk/>
            <pc:sldMk cId="1468720656" sldId="480"/>
            <ac:spMk id="20" creationId="{561308AD-F95B-4430-886C-40173A45B2E4}"/>
          </ac:spMkLst>
        </pc:spChg>
        <pc:spChg chg="add">
          <ac:chgData name="Laura Benítez" userId="S::lbenitez@seo.org::e2d09982-5f3c-4afb-b112-55ad4c40842f" providerId="AD" clId="Web-{70952D67-5545-7747-B1CD-B48A06FE5263}" dt="2023-09-18T13:47:33.001" v="194"/>
          <ac:spMkLst>
            <pc:docMk/>
            <pc:sldMk cId="1468720656" sldId="480"/>
            <ac:spMk id="22" creationId="{DB8C0BEF-1AD9-4002-9C03-EBFDBBE574F4}"/>
          </ac:spMkLst>
        </pc:spChg>
        <pc:spChg chg="add">
          <ac:chgData name="Laura Benítez" userId="S::lbenitez@seo.org::e2d09982-5f3c-4afb-b112-55ad4c40842f" providerId="AD" clId="Web-{70952D67-5545-7747-B1CD-B48A06FE5263}" dt="2023-09-18T13:47:33.001" v="194"/>
          <ac:spMkLst>
            <pc:docMk/>
            <pc:sldMk cId="1468720656" sldId="480"/>
            <ac:spMk id="24" creationId="{DDCE5572-4319-4D42-813F-C8C69C08CAA8}"/>
          </ac:spMkLst>
        </pc:spChg>
        <pc:picChg chg="add ord">
          <ac:chgData name="Laura Benítez" userId="S::lbenitez@seo.org::e2d09982-5f3c-4afb-b112-55ad4c40842f" providerId="AD" clId="Web-{70952D67-5545-7747-B1CD-B48A06FE5263}" dt="2023-09-18T13:47:24.798" v="193"/>
          <ac:picMkLst>
            <pc:docMk/>
            <pc:sldMk cId="1468720656" sldId="480"/>
            <ac:picMk id="7" creationId="{BAA5C9E8-1DF0-835E-835F-32A4FFFCB8AD}"/>
          </ac:picMkLst>
        </pc:picChg>
      </pc:sldChg>
      <pc:sldChg chg="addSp delSp modSp add mod replId setBg">
        <pc:chgData name="Laura Benítez" userId="S::lbenitez@seo.org::e2d09982-5f3c-4afb-b112-55ad4c40842f" providerId="AD" clId="Web-{70952D67-5545-7747-B1CD-B48A06FE5263}" dt="2023-09-18T14:00:20.590" v="229" actId="1076"/>
        <pc:sldMkLst>
          <pc:docMk/>
          <pc:sldMk cId="2013274887" sldId="481"/>
        </pc:sldMkLst>
        <pc:spChg chg="del mod">
          <ac:chgData name="Laura Benítez" userId="S::lbenitez@seo.org::e2d09982-5f3c-4afb-b112-55ad4c40842f" providerId="AD" clId="Web-{70952D67-5545-7747-B1CD-B48A06FE5263}" dt="2023-09-18T13:55:00.689" v="215"/>
          <ac:spMkLst>
            <pc:docMk/>
            <pc:sldMk cId="2013274887" sldId="481"/>
            <ac:spMk id="3" creationId="{80A813CA-F4F0-1A90-1193-BBF9C979DDB3}"/>
          </ac:spMkLst>
        </pc:spChg>
        <pc:spChg chg="add mod">
          <ac:chgData name="Laura Benítez" userId="S::lbenitez@seo.org::e2d09982-5f3c-4afb-b112-55ad4c40842f" providerId="AD" clId="Web-{70952D67-5545-7747-B1CD-B48A06FE5263}" dt="2023-09-18T14:00:20.590" v="229" actId="1076"/>
          <ac:spMkLst>
            <pc:docMk/>
            <pc:sldMk cId="2013274887" sldId="481"/>
            <ac:spMk id="5" creationId="{AF8F329F-3345-CD7C-7F2F-D8E8D9636659}"/>
          </ac:spMkLst>
        </pc:spChg>
        <pc:spChg chg="del">
          <ac:chgData name="Laura Benítez" userId="S::lbenitez@seo.org::e2d09982-5f3c-4afb-b112-55ad4c40842f" providerId="AD" clId="Web-{70952D67-5545-7747-B1CD-B48A06FE5263}" dt="2023-09-18T13:56:23.942" v="220"/>
          <ac:spMkLst>
            <pc:docMk/>
            <pc:sldMk cId="2013274887" sldId="481"/>
            <ac:spMk id="21" creationId="{04C21BAE-6866-4C7A-A7EC-C1B2E572D5BE}"/>
          </ac:spMkLst>
        </pc:spChg>
        <pc:spChg chg="del">
          <ac:chgData name="Laura Benítez" userId="S::lbenitez@seo.org::e2d09982-5f3c-4afb-b112-55ad4c40842f" providerId="AD" clId="Web-{70952D67-5545-7747-B1CD-B48A06FE5263}" dt="2023-09-18T13:56:23.942" v="220"/>
          <ac:spMkLst>
            <pc:docMk/>
            <pc:sldMk cId="2013274887" sldId="481"/>
            <ac:spMk id="23" creationId="{C74F2646-08C7-4051-81DA-751C43A03FC1}"/>
          </ac:spMkLst>
        </pc:spChg>
        <pc:spChg chg="del">
          <ac:chgData name="Laura Benítez" userId="S::lbenitez@seo.org::e2d09982-5f3c-4afb-b112-55ad4c40842f" providerId="AD" clId="Web-{70952D67-5545-7747-B1CD-B48A06FE5263}" dt="2023-09-18T13:56:23.942" v="220"/>
          <ac:spMkLst>
            <pc:docMk/>
            <pc:sldMk cId="2013274887" sldId="481"/>
            <ac:spMk id="25" creationId="{DCD6552F-C98B-4FBA-842F-3EF2D5ACA1FF}"/>
          </ac:spMkLst>
        </pc:spChg>
        <pc:spChg chg="del">
          <ac:chgData name="Laura Benítez" userId="S::lbenitez@seo.org::e2d09982-5f3c-4afb-b112-55ad4c40842f" providerId="AD" clId="Web-{70952D67-5545-7747-B1CD-B48A06FE5263}" dt="2023-09-18T13:56:23.942" v="220"/>
          <ac:spMkLst>
            <pc:docMk/>
            <pc:sldMk cId="2013274887" sldId="481"/>
            <ac:spMk id="27" creationId="{F0C518C2-0AA4-470C-87B9-9CBF428FBA25}"/>
          </ac:spMkLst>
        </pc:spChg>
        <pc:spChg chg="add">
          <ac:chgData name="Laura Benítez" userId="S::lbenitez@seo.org::e2d09982-5f3c-4afb-b112-55ad4c40842f" providerId="AD" clId="Web-{70952D67-5545-7747-B1CD-B48A06FE5263}" dt="2023-09-18T13:56:23.942" v="220"/>
          <ac:spMkLst>
            <pc:docMk/>
            <pc:sldMk cId="2013274887" sldId="481"/>
            <ac:spMk id="33" creationId="{04C21BAE-6866-4C7A-A7EC-C1B2E572D5BE}"/>
          </ac:spMkLst>
        </pc:spChg>
        <pc:spChg chg="add">
          <ac:chgData name="Laura Benítez" userId="S::lbenitez@seo.org::e2d09982-5f3c-4afb-b112-55ad4c40842f" providerId="AD" clId="Web-{70952D67-5545-7747-B1CD-B48A06FE5263}" dt="2023-09-18T13:56:23.942" v="220"/>
          <ac:spMkLst>
            <pc:docMk/>
            <pc:sldMk cId="2013274887" sldId="481"/>
            <ac:spMk id="35" creationId="{7E7D0C94-08B4-48AE-8813-CC4D60294F42}"/>
          </ac:spMkLst>
        </pc:spChg>
        <pc:spChg chg="add">
          <ac:chgData name="Laura Benítez" userId="S::lbenitez@seo.org::e2d09982-5f3c-4afb-b112-55ad4c40842f" providerId="AD" clId="Web-{70952D67-5545-7747-B1CD-B48A06FE5263}" dt="2023-09-18T13:56:23.942" v="220"/>
          <ac:spMkLst>
            <pc:docMk/>
            <pc:sldMk cId="2013274887" sldId="481"/>
            <ac:spMk id="37" creationId="{F0C518C2-0AA4-470C-87B9-9CBF428FBA25}"/>
          </ac:spMkLst>
        </pc:spChg>
        <pc:picChg chg="add del mod ord">
          <ac:chgData name="Laura Benítez" userId="S::lbenitez@seo.org::e2d09982-5f3c-4afb-b112-55ad4c40842f" providerId="AD" clId="Web-{70952D67-5545-7747-B1CD-B48A06FE5263}" dt="2023-09-18T13:55:01.407" v="216"/>
          <ac:picMkLst>
            <pc:docMk/>
            <pc:sldMk cId="2013274887" sldId="481"/>
            <ac:picMk id="2" creationId="{ED3008F3-32E0-9EA2-C88B-78EFF1AE50EF}"/>
          </ac:picMkLst>
        </pc:picChg>
        <pc:picChg chg="add mod">
          <ac:chgData name="Laura Benítez" userId="S::lbenitez@seo.org::e2d09982-5f3c-4afb-b112-55ad4c40842f" providerId="AD" clId="Web-{70952D67-5545-7747-B1CD-B48A06FE5263}" dt="2023-09-18T13:57:11.849" v="221"/>
          <ac:picMkLst>
            <pc:docMk/>
            <pc:sldMk cId="2013274887" sldId="481"/>
            <ac:picMk id="29" creationId="{A5D925A5-37B5-BD4F-A769-2550FDC57808}"/>
          </ac:picMkLst>
        </pc:picChg>
      </pc:sldChg>
      <pc:sldChg chg="addSp delSp modSp new ord">
        <pc:chgData name="Laura Benítez" userId="S::lbenitez@seo.org::e2d09982-5f3c-4afb-b112-55ad4c40842f" providerId="AD" clId="Web-{70952D67-5545-7747-B1CD-B48A06FE5263}" dt="2023-09-18T14:21:35.806" v="294"/>
        <pc:sldMkLst>
          <pc:docMk/>
          <pc:sldMk cId="657951135" sldId="482"/>
        </pc:sldMkLst>
        <pc:spChg chg="mod">
          <ac:chgData name="Laura Benítez" userId="S::lbenitez@seo.org::e2d09982-5f3c-4afb-b112-55ad4c40842f" providerId="AD" clId="Web-{70952D67-5545-7747-B1CD-B48A06FE5263}" dt="2023-09-18T14:17:46.877" v="289" actId="14100"/>
          <ac:spMkLst>
            <pc:docMk/>
            <pc:sldMk cId="657951135" sldId="482"/>
            <ac:spMk id="3" creationId="{A7546E64-6EE2-06DA-ECB0-B5B988B394F3}"/>
          </ac:spMkLst>
        </pc:spChg>
        <pc:spChg chg="add">
          <ac:chgData name="Laura Benítez" userId="S::lbenitez@seo.org::e2d09982-5f3c-4afb-b112-55ad4c40842f" providerId="AD" clId="Web-{70952D67-5545-7747-B1CD-B48A06FE5263}" dt="2023-09-18T14:16:30.796" v="287"/>
          <ac:spMkLst>
            <pc:docMk/>
            <pc:sldMk cId="657951135" sldId="482"/>
            <ac:spMk id="4" creationId="{837F6ADC-3751-070A-93CF-3D9FEC1132D9}"/>
          </ac:spMkLst>
        </pc:spChg>
        <pc:spChg chg="add">
          <ac:chgData name="Laura Benítez" userId="S::lbenitez@seo.org::e2d09982-5f3c-4afb-b112-55ad4c40842f" providerId="AD" clId="Web-{70952D67-5545-7747-B1CD-B48A06FE5263}" dt="2023-09-18T14:16:30.796" v="287"/>
          <ac:spMkLst>
            <pc:docMk/>
            <pc:sldMk cId="657951135" sldId="482"/>
            <ac:spMk id="5" creationId="{3C35E097-505B-5CDF-F13C-DD1080D28A9F}"/>
          </ac:spMkLst>
        </pc:spChg>
        <pc:spChg chg="add">
          <ac:chgData name="Laura Benítez" userId="S::lbenitez@seo.org::e2d09982-5f3c-4afb-b112-55ad4c40842f" providerId="AD" clId="Web-{70952D67-5545-7747-B1CD-B48A06FE5263}" dt="2023-09-18T14:16:30.796" v="287"/>
          <ac:spMkLst>
            <pc:docMk/>
            <pc:sldMk cId="657951135" sldId="482"/>
            <ac:spMk id="6" creationId="{78C9E027-D773-CA07-553D-6E05E81118DF}"/>
          </ac:spMkLst>
        </pc:spChg>
        <pc:spChg chg="add del">
          <ac:chgData name="Laura Benítez" userId="S::lbenitez@seo.org::e2d09982-5f3c-4afb-b112-55ad4c40842f" providerId="AD" clId="Web-{70952D67-5545-7747-B1CD-B48A06FE5263}" dt="2023-09-18T14:18:20.128" v="293"/>
          <ac:spMkLst>
            <pc:docMk/>
            <pc:sldMk cId="657951135" sldId="482"/>
            <ac:spMk id="7" creationId="{837F6ADC-3751-070A-93CF-3D9FEC1132D9}"/>
          </ac:spMkLst>
        </pc:spChg>
        <pc:spChg chg="add del">
          <ac:chgData name="Laura Benítez" userId="S::lbenitez@seo.org::e2d09982-5f3c-4afb-b112-55ad4c40842f" providerId="AD" clId="Web-{70952D67-5545-7747-B1CD-B48A06FE5263}" dt="2023-09-18T14:18:20.128" v="292"/>
          <ac:spMkLst>
            <pc:docMk/>
            <pc:sldMk cId="657951135" sldId="482"/>
            <ac:spMk id="8" creationId="{3C35E097-505B-5CDF-F13C-DD1080D28A9F}"/>
          </ac:spMkLst>
        </pc:spChg>
        <pc:spChg chg="add del">
          <ac:chgData name="Laura Benítez" userId="S::lbenitez@seo.org::e2d09982-5f3c-4afb-b112-55ad4c40842f" providerId="AD" clId="Web-{70952D67-5545-7747-B1CD-B48A06FE5263}" dt="2023-09-18T14:18:20.112" v="291"/>
          <ac:spMkLst>
            <pc:docMk/>
            <pc:sldMk cId="657951135" sldId="482"/>
            <ac:spMk id="9" creationId="{78C9E027-D773-CA07-553D-6E05E81118DF}"/>
          </ac:spMkLst>
        </pc:spChg>
      </pc:sldChg>
    </pc:docChg>
  </pc:docChgLst>
  <pc:docChgLst>
    <pc:chgData name="Laura Benítez" userId="S::lbenitez@seo.org::e2d09982-5f3c-4afb-b112-55ad4c40842f" providerId="AD" clId="Web-{CD2BE218-8E0F-5FB5-037C-AB4D5FBB487D}"/>
    <pc:docChg chg="addSld delSld modSld sldOrd modMainMaster">
      <pc:chgData name="Laura Benítez" userId="S::lbenitez@seo.org::e2d09982-5f3c-4afb-b112-55ad4c40842f" providerId="AD" clId="Web-{CD2BE218-8E0F-5FB5-037C-AB4D5FBB487D}" dt="2023-09-29T14:57:38.480" v="1732"/>
      <pc:docMkLst>
        <pc:docMk/>
      </pc:docMkLst>
      <pc:sldChg chg="delSp del mod">
        <pc:chgData name="Laura Benítez" userId="S::lbenitez@seo.org::e2d09982-5f3c-4afb-b112-55ad4c40842f" providerId="AD" clId="Web-{CD2BE218-8E0F-5FB5-037C-AB4D5FBB487D}" dt="2023-09-29T14:52:59.469" v="1719"/>
        <pc:sldMkLst>
          <pc:docMk/>
          <pc:sldMk cId="1956281528" sldId="276"/>
        </pc:sldMkLst>
        <pc:picChg chg="del">
          <ac:chgData name="Laura Benítez" userId="S::lbenitez@seo.org::e2d09982-5f3c-4afb-b112-55ad4c40842f" providerId="AD" clId="Web-{CD2BE218-8E0F-5FB5-037C-AB4D5FBB487D}" dt="2023-09-29T14:46:32.845" v="1709"/>
          <ac:picMkLst>
            <pc:docMk/>
            <pc:sldMk cId="1956281528" sldId="276"/>
            <ac:picMk id="1028" creationId="{2BC136A2-16A5-4AE1-8F0B-7B0B853E18F7}"/>
          </ac:picMkLst>
        </pc:picChg>
      </pc:sldChg>
      <pc:sldChg chg="addSp delSp modSp mod">
        <pc:chgData name="Laura Benítez" userId="S::lbenitez@seo.org::e2d09982-5f3c-4afb-b112-55ad4c40842f" providerId="AD" clId="Web-{CD2BE218-8E0F-5FB5-037C-AB4D5FBB487D}" dt="2023-09-29T14:30:17.120" v="1648"/>
        <pc:sldMkLst>
          <pc:docMk/>
          <pc:sldMk cId="1660428817" sldId="278"/>
        </pc:sldMkLst>
        <pc:spChg chg="mod">
          <ac:chgData name="Laura Benítez" userId="S::lbenitez@seo.org::e2d09982-5f3c-4afb-b112-55ad4c40842f" providerId="AD" clId="Web-{CD2BE218-8E0F-5FB5-037C-AB4D5FBB487D}" dt="2023-09-29T14:30:17.120" v="1648"/>
          <ac:spMkLst>
            <pc:docMk/>
            <pc:sldMk cId="1660428817" sldId="278"/>
            <ac:spMk id="9" creationId="{EC659E23-2DD8-4DEA-832C-CA0A22B490EB}"/>
          </ac:spMkLst>
        </pc:spChg>
        <pc:spChg chg="del">
          <ac:chgData name="Laura Benítez" userId="S::lbenitez@seo.org::e2d09982-5f3c-4afb-b112-55ad4c40842f" providerId="AD" clId="Web-{CD2BE218-8E0F-5FB5-037C-AB4D5FBB487D}" dt="2023-09-29T14:20:00.894" v="1576"/>
          <ac:spMkLst>
            <pc:docMk/>
            <pc:sldMk cId="1660428817" sldId="278"/>
            <ac:spMk id="3081" creationId="{0E91F5CA-B392-444C-88E3-BF5BAAEBDEB0}"/>
          </ac:spMkLst>
        </pc:spChg>
        <pc:spChg chg="del">
          <ac:chgData name="Laura Benítez" userId="S::lbenitez@seo.org::e2d09982-5f3c-4afb-b112-55ad4c40842f" providerId="AD" clId="Web-{CD2BE218-8E0F-5FB5-037C-AB4D5FBB487D}" dt="2023-09-29T14:20:00.894" v="1576"/>
          <ac:spMkLst>
            <pc:docMk/>
            <pc:sldMk cId="1660428817" sldId="278"/>
            <ac:spMk id="3083" creationId="{561308AD-F95B-4430-886C-40173A45B2E4}"/>
          </ac:spMkLst>
        </pc:spChg>
        <pc:spChg chg="del">
          <ac:chgData name="Laura Benítez" userId="S::lbenitez@seo.org::e2d09982-5f3c-4afb-b112-55ad4c40842f" providerId="AD" clId="Web-{CD2BE218-8E0F-5FB5-037C-AB4D5FBB487D}" dt="2023-09-29T14:20:00.894" v="1576"/>
          <ac:spMkLst>
            <pc:docMk/>
            <pc:sldMk cId="1660428817" sldId="278"/>
            <ac:spMk id="3085" creationId="{DB8C0BEF-1AD9-4002-9C03-EBFDBBE574F4}"/>
          </ac:spMkLst>
        </pc:spChg>
        <pc:spChg chg="del">
          <ac:chgData name="Laura Benítez" userId="S::lbenitez@seo.org::e2d09982-5f3c-4afb-b112-55ad4c40842f" providerId="AD" clId="Web-{CD2BE218-8E0F-5FB5-037C-AB4D5FBB487D}" dt="2023-09-29T14:20:00.894" v="1576"/>
          <ac:spMkLst>
            <pc:docMk/>
            <pc:sldMk cId="1660428817" sldId="278"/>
            <ac:spMk id="3087" creationId="{DDCE5572-4319-4D42-813F-C8C69C08CAA8}"/>
          </ac:spMkLst>
        </pc:spChg>
        <pc:spChg chg="add">
          <ac:chgData name="Laura Benítez" userId="S::lbenitez@seo.org::e2d09982-5f3c-4afb-b112-55ad4c40842f" providerId="AD" clId="Web-{CD2BE218-8E0F-5FB5-037C-AB4D5FBB487D}" dt="2023-09-29T14:20:00.894" v="1576"/>
          <ac:spMkLst>
            <pc:docMk/>
            <pc:sldMk cId="1660428817" sldId="278"/>
            <ac:spMk id="3092" creationId="{AC8EEB0F-BA72-49AC-956F-331B60FDE79E}"/>
          </ac:spMkLst>
        </pc:spChg>
        <pc:spChg chg="add">
          <ac:chgData name="Laura Benítez" userId="S::lbenitez@seo.org::e2d09982-5f3c-4afb-b112-55ad4c40842f" providerId="AD" clId="Web-{CD2BE218-8E0F-5FB5-037C-AB4D5FBB487D}" dt="2023-09-29T14:20:00.894" v="1576"/>
          <ac:spMkLst>
            <pc:docMk/>
            <pc:sldMk cId="1660428817" sldId="278"/>
            <ac:spMk id="3094" creationId="{1BE70332-ECAF-47BB-8C7B-BD049452F653}"/>
          </ac:spMkLst>
        </pc:spChg>
        <pc:spChg chg="add">
          <ac:chgData name="Laura Benítez" userId="S::lbenitez@seo.org::e2d09982-5f3c-4afb-b112-55ad4c40842f" providerId="AD" clId="Web-{CD2BE218-8E0F-5FB5-037C-AB4D5FBB487D}" dt="2023-09-29T14:20:00.894" v="1576"/>
          <ac:spMkLst>
            <pc:docMk/>
            <pc:sldMk cId="1660428817" sldId="278"/>
            <ac:spMk id="3096" creationId="{716D9361-A35A-4DC8-AAB9-04FD2D6FEE1D}"/>
          </ac:spMkLst>
        </pc:spChg>
        <pc:spChg chg="add">
          <ac:chgData name="Laura Benítez" userId="S::lbenitez@seo.org::e2d09982-5f3c-4afb-b112-55ad4c40842f" providerId="AD" clId="Web-{CD2BE218-8E0F-5FB5-037C-AB4D5FBB487D}" dt="2023-09-29T14:20:00.894" v="1576"/>
          <ac:spMkLst>
            <pc:docMk/>
            <pc:sldMk cId="1660428817" sldId="278"/>
            <ac:spMk id="3098" creationId="{87FC31AD-FBB3-4219-A758-D6F7594A0A81}"/>
          </ac:spMkLst>
        </pc:spChg>
        <pc:picChg chg="mod">
          <ac:chgData name="Laura Benítez" userId="S::lbenitez@seo.org::e2d09982-5f3c-4afb-b112-55ad4c40842f" providerId="AD" clId="Web-{CD2BE218-8E0F-5FB5-037C-AB4D5FBB487D}" dt="2023-09-29T14:20:00.894" v="1576"/>
          <ac:picMkLst>
            <pc:docMk/>
            <pc:sldMk cId="1660428817" sldId="278"/>
            <ac:picMk id="3076" creationId="{53A32F03-0032-4B45-B153-C578EB255D97}"/>
          </ac:picMkLst>
        </pc:picChg>
      </pc:sldChg>
      <pc:sldChg chg="addSp delSp modSp del mod setBg">
        <pc:chgData name="Laura Benítez" userId="S::lbenitez@seo.org::e2d09982-5f3c-4afb-b112-55ad4c40842f" providerId="AD" clId="Web-{CD2BE218-8E0F-5FB5-037C-AB4D5FBB487D}" dt="2023-09-29T14:24:49.592" v="1618"/>
        <pc:sldMkLst>
          <pc:docMk/>
          <pc:sldMk cId="3744337216" sldId="279"/>
        </pc:sldMkLst>
        <pc:spChg chg="mod">
          <ac:chgData name="Laura Benítez" userId="S::lbenitez@seo.org::e2d09982-5f3c-4afb-b112-55ad4c40842f" providerId="AD" clId="Web-{CD2BE218-8E0F-5FB5-037C-AB4D5FBB487D}" dt="2023-09-29T14:21:16.412" v="1585" actId="1076"/>
          <ac:spMkLst>
            <pc:docMk/>
            <pc:sldMk cId="3744337216" sldId="279"/>
            <ac:spMk id="3" creationId="{EF61C4D0-EE18-437A-9D72-37A197D7675F}"/>
          </ac:spMkLst>
        </pc:spChg>
        <pc:spChg chg="add del mod">
          <ac:chgData name="Laura Benítez" userId="S::lbenitez@seo.org::e2d09982-5f3c-4afb-b112-55ad4c40842f" providerId="AD" clId="Web-{CD2BE218-8E0F-5FB5-037C-AB4D5FBB487D}" dt="2023-09-29T14:20:19.832" v="1580"/>
          <ac:spMkLst>
            <pc:docMk/>
            <pc:sldMk cId="3744337216" sldId="279"/>
            <ac:spMk id="4" creationId="{CF974FEE-C9BF-3940-6358-C9202E11EE37}"/>
          </ac:spMkLst>
        </pc:spChg>
        <pc:spChg chg="mod">
          <ac:chgData name="Laura Benítez" userId="S::lbenitez@seo.org::e2d09982-5f3c-4afb-b112-55ad4c40842f" providerId="AD" clId="Web-{CD2BE218-8E0F-5FB5-037C-AB4D5FBB487D}" dt="2023-09-29T14:14:09.646" v="1556" actId="1076"/>
          <ac:spMkLst>
            <pc:docMk/>
            <pc:sldMk cId="3744337216" sldId="279"/>
            <ac:spMk id="8" creationId="{7D6710E9-5D2D-4729-AF57-FE4095763C8A}"/>
          </ac:spMkLst>
        </pc:spChg>
        <pc:spChg chg="add del">
          <ac:chgData name="Laura Benítez" userId="S::lbenitez@seo.org::e2d09982-5f3c-4afb-b112-55ad4c40842f" providerId="AD" clId="Web-{CD2BE218-8E0F-5FB5-037C-AB4D5FBB487D}" dt="2023-09-29T14:21:47.648" v="1588"/>
          <ac:spMkLst>
            <pc:docMk/>
            <pc:sldMk cId="3744337216" sldId="279"/>
            <ac:spMk id="14" creationId="{37782FDC-1B19-EFB1-7A07-3DD540FC7FFB}"/>
          </ac:spMkLst>
        </pc:spChg>
        <pc:spChg chg="add">
          <ac:chgData name="Laura Benítez" userId="S::lbenitez@seo.org::e2d09982-5f3c-4afb-b112-55ad4c40842f" providerId="AD" clId="Web-{CD2BE218-8E0F-5FB5-037C-AB4D5FBB487D}" dt="2023-09-29T14:20:49.755" v="1584"/>
          <ac:spMkLst>
            <pc:docMk/>
            <pc:sldMk cId="3744337216" sldId="279"/>
            <ac:spMk id="17" creationId="{DCFA49C6-F0BB-8D9C-5140-4DA67C9E8DD7}"/>
          </ac:spMkLst>
        </pc:spChg>
        <pc:spChg chg="add">
          <ac:chgData name="Laura Benítez" userId="S::lbenitez@seo.org::e2d09982-5f3c-4afb-b112-55ad4c40842f" providerId="AD" clId="Web-{CD2BE218-8E0F-5FB5-037C-AB4D5FBB487D}" dt="2023-09-29T14:20:49.755" v="1584"/>
          <ac:spMkLst>
            <pc:docMk/>
            <pc:sldMk cId="3744337216" sldId="279"/>
            <ac:spMk id="18" creationId="{73EC6D59-5C6E-5EC6-9EDF-AB02D809F58B}"/>
          </ac:spMkLst>
        </pc:spChg>
        <pc:spChg chg="add">
          <ac:chgData name="Laura Benítez" userId="S::lbenitez@seo.org::e2d09982-5f3c-4afb-b112-55ad4c40842f" providerId="AD" clId="Web-{CD2BE218-8E0F-5FB5-037C-AB4D5FBB487D}" dt="2023-09-29T14:20:49.755" v="1584"/>
          <ac:spMkLst>
            <pc:docMk/>
            <pc:sldMk cId="3744337216" sldId="279"/>
            <ac:spMk id="19" creationId="{A921BECA-19CC-78A5-5766-62DBFB0FF781}"/>
          </ac:spMkLst>
        </pc:spChg>
        <pc:spChg chg="add">
          <ac:chgData name="Laura Benítez" userId="S::lbenitez@seo.org::e2d09982-5f3c-4afb-b112-55ad4c40842f" providerId="AD" clId="Web-{CD2BE218-8E0F-5FB5-037C-AB4D5FBB487D}" dt="2023-09-29T14:20:49.755" v="1584"/>
          <ac:spMkLst>
            <pc:docMk/>
            <pc:sldMk cId="3744337216" sldId="279"/>
            <ac:spMk id="20" creationId="{CF50E13F-42BD-83B3-8662-C1A1D6271C0C}"/>
          </ac:spMkLst>
        </pc:spChg>
        <pc:spChg chg="del">
          <ac:chgData name="Laura Benítez" userId="S::lbenitez@seo.org::e2d09982-5f3c-4afb-b112-55ad4c40842f" providerId="AD" clId="Web-{CD2BE218-8E0F-5FB5-037C-AB4D5FBB487D}" dt="2023-09-29T14:15:43.806" v="1559"/>
          <ac:spMkLst>
            <pc:docMk/>
            <pc:sldMk cId="3744337216" sldId="279"/>
            <ac:spMk id="51" creationId="{467F378D-A000-47AE-83B2-D9954D8C9423}"/>
          </ac:spMkLst>
        </pc:spChg>
        <pc:spChg chg="del">
          <ac:chgData name="Laura Benítez" userId="S::lbenitez@seo.org::e2d09982-5f3c-4afb-b112-55ad4c40842f" providerId="AD" clId="Web-{CD2BE218-8E0F-5FB5-037C-AB4D5FBB487D}" dt="2023-09-29T14:15:43.806" v="1559"/>
          <ac:spMkLst>
            <pc:docMk/>
            <pc:sldMk cId="3744337216" sldId="279"/>
            <ac:spMk id="53" creationId="{48E26863-5660-4928-984A-CA2CFC8F664D}"/>
          </ac:spMkLst>
        </pc:spChg>
        <pc:spChg chg="del">
          <ac:chgData name="Laura Benítez" userId="S::lbenitez@seo.org::e2d09982-5f3c-4afb-b112-55ad4c40842f" providerId="AD" clId="Web-{CD2BE218-8E0F-5FB5-037C-AB4D5FBB487D}" dt="2023-09-29T14:15:43.806" v="1559"/>
          <ac:spMkLst>
            <pc:docMk/>
            <pc:sldMk cId="3744337216" sldId="279"/>
            <ac:spMk id="55" creationId="{E7AD7F70-85A5-463C-9B1F-3182B60F8666}"/>
          </ac:spMkLst>
        </pc:spChg>
        <pc:spChg chg="del">
          <ac:chgData name="Laura Benítez" userId="S::lbenitez@seo.org::e2d09982-5f3c-4afb-b112-55ad4c40842f" providerId="AD" clId="Web-{CD2BE218-8E0F-5FB5-037C-AB4D5FBB487D}" dt="2023-09-29T14:15:43.806" v="1559"/>
          <ac:spMkLst>
            <pc:docMk/>
            <pc:sldMk cId="3744337216" sldId="279"/>
            <ac:spMk id="57" creationId="{13AF7514-9DD7-4ADB-84DF-5D8B61E735FE}"/>
          </ac:spMkLst>
        </pc:spChg>
        <pc:spChg chg="del">
          <ac:chgData name="Laura Benítez" userId="S::lbenitez@seo.org::e2d09982-5f3c-4afb-b112-55ad4c40842f" providerId="AD" clId="Web-{CD2BE218-8E0F-5FB5-037C-AB4D5FBB487D}" dt="2023-09-29T14:15:43.806" v="1559"/>
          <ac:spMkLst>
            <pc:docMk/>
            <pc:sldMk cId="3744337216" sldId="279"/>
            <ac:spMk id="59" creationId="{D7538F2A-6532-4E38-8354-21841BB0B4E7}"/>
          </ac:spMkLst>
        </pc:spChg>
        <pc:spChg chg="add del">
          <ac:chgData name="Laura Benítez" userId="S::lbenitez@seo.org::e2d09982-5f3c-4afb-b112-55ad4c40842f" providerId="AD" clId="Web-{CD2BE218-8E0F-5FB5-037C-AB4D5FBB487D}" dt="2023-09-29T14:20:36.239" v="1583"/>
          <ac:spMkLst>
            <pc:docMk/>
            <pc:sldMk cId="3744337216" sldId="279"/>
            <ac:spMk id="64" creationId="{CAB6D7AF-734C-43E5-AE74-E8EC5D462582}"/>
          </ac:spMkLst>
        </pc:spChg>
        <pc:spChg chg="add del">
          <ac:chgData name="Laura Benítez" userId="S::lbenitez@seo.org::e2d09982-5f3c-4afb-b112-55ad4c40842f" providerId="AD" clId="Web-{CD2BE218-8E0F-5FB5-037C-AB4D5FBB487D}" dt="2023-09-29T14:20:36.239" v="1583"/>
          <ac:spMkLst>
            <pc:docMk/>
            <pc:sldMk cId="3744337216" sldId="279"/>
            <ac:spMk id="66" creationId="{36830A5B-65B2-40C0-80F8-67EFC8A6B03B}"/>
          </ac:spMkLst>
        </pc:spChg>
        <pc:spChg chg="add">
          <ac:chgData name="Laura Benítez" userId="S::lbenitez@seo.org::e2d09982-5f3c-4afb-b112-55ad4c40842f" providerId="AD" clId="Web-{CD2BE218-8E0F-5FB5-037C-AB4D5FBB487D}" dt="2023-09-29T14:20:36.239" v="1583"/>
          <ac:spMkLst>
            <pc:docMk/>
            <pc:sldMk cId="3744337216" sldId="279"/>
            <ac:spMk id="71" creationId="{0DBF1ABE-8590-450D-BB49-BDDCCF3EEA9E}"/>
          </ac:spMkLst>
        </pc:spChg>
        <pc:grpChg chg="del mod">
          <ac:chgData name="Laura Benítez" userId="S::lbenitez@seo.org::e2d09982-5f3c-4afb-b112-55ad4c40842f" providerId="AD" clId="Web-{CD2BE218-8E0F-5FB5-037C-AB4D5FBB487D}" dt="2023-09-29T14:20:19.832" v="1581"/>
          <ac:grpSpMkLst>
            <pc:docMk/>
            <pc:sldMk cId="3744337216" sldId="279"/>
            <ac:grpSpMk id="10" creationId="{06891034-AA74-4B72-2F6F-3BF59A6EDFBB}"/>
          </ac:grpSpMkLst>
        </pc:grpChg>
        <pc:grpChg chg="add del">
          <ac:chgData name="Laura Benítez" userId="S::lbenitez@seo.org::e2d09982-5f3c-4afb-b112-55ad4c40842f" providerId="AD" clId="Web-{CD2BE218-8E0F-5FB5-037C-AB4D5FBB487D}" dt="2023-09-29T14:21:47.648" v="1589"/>
          <ac:grpSpMkLst>
            <pc:docMk/>
            <pc:sldMk cId="3744337216" sldId="279"/>
            <ac:grpSpMk id="13" creationId="{31E7AC03-C62C-74AC-5D44-CDB55C7A65D8}"/>
          </ac:grpSpMkLst>
        </pc:grpChg>
        <pc:grpChg chg="add">
          <ac:chgData name="Laura Benítez" userId="S::lbenitez@seo.org::e2d09982-5f3c-4afb-b112-55ad4c40842f" providerId="AD" clId="Web-{CD2BE218-8E0F-5FB5-037C-AB4D5FBB487D}" dt="2023-09-29T14:20:49.755" v="1584"/>
          <ac:grpSpMkLst>
            <pc:docMk/>
            <pc:sldMk cId="3744337216" sldId="279"/>
            <ac:grpSpMk id="16" creationId="{8584644A-7F99-C026-78CD-DDA439F2AD07}"/>
          </ac:grpSpMkLst>
        </pc:grpChg>
        <pc:grpChg chg="add">
          <ac:chgData name="Laura Benítez" userId="S::lbenitez@seo.org::e2d09982-5f3c-4afb-b112-55ad4c40842f" providerId="AD" clId="Web-{CD2BE218-8E0F-5FB5-037C-AB4D5FBB487D}" dt="2023-09-29T14:20:36.239" v="1583"/>
          <ac:grpSpMkLst>
            <pc:docMk/>
            <pc:sldMk cId="3744337216" sldId="279"/>
            <ac:grpSpMk id="73" creationId="{48ECE014-6A9A-4F17-BD14-1FC4FC7E9FA1}"/>
          </ac:grpSpMkLst>
        </pc:grpChg>
        <pc:picChg chg="mod">
          <ac:chgData name="Laura Benítez" userId="S::lbenitez@seo.org::e2d09982-5f3c-4afb-b112-55ad4c40842f" providerId="AD" clId="Web-{CD2BE218-8E0F-5FB5-037C-AB4D5FBB487D}" dt="2023-09-29T14:16:11.244" v="1561"/>
          <ac:picMkLst>
            <pc:docMk/>
            <pc:sldMk cId="3744337216" sldId="279"/>
            <ac:picMk id="9" creationId="{57DB3B64-B143-BF28-8659-C2FFA813B3FF}"/>
          </ac:picMkLst>
        </pc:picChg>
        <pc:picChg chg="del mod">
          <ac:chgData name="Laura Benítez" userId="S::lbenitez@seo.org::e2d09982-5f3c-4afb-b112-55ad4c40842f" providerId="AD" clId="Web-{CD2BE218-8E0F-5FB5-037C-AB4D5FBB487D}" dt="2023-09-29T14:20:19.832" v="1582"/>
          <ac:picMkLst>
            <pc:docMk/>
            <pc:sldMk cId="3744337216" sldId="279"/>
            <ac:picMk id="11" creationId="{35BE6F8C-F34B-B232-7BD9-63A3F4357B50}"/>
          </ac:picMkLst>
        </pc:picChg>
        <pc:picChg chg="add del">
          <ac:chgData name="Laura Benítez" userId="S::lbenitez@seo.org::e2d09982-5f3c-4afb-b112-55ad4c40842f" providerId="AD" clId="Web-{CD2BE218-8E0F-5FB5-037C-AB4D5FBB487D}" dt="2023-09-29T14:21:47.648" v="1590"/>
          <ac:picMkLst>
            <pc:docMk/>
            <pc:sldMk cId="3744337216" sldId="279"/>
            <ac:picMk id="12" creationId="{42ABACEB-3CEA-D6BD-80E5-D126B6615BDB}"/>
          </ac:picMkLst>
        </pc:picChg>
        <pc:picChg chg="add">
          <ac:chgData name="Laura Benítez" userId="S::lbenitez@seo.org::e2d09982-5f3c-4afb-b112-55ad4c40842f" providerId="AD" clId="Web-{CD2BE218-8E0F-5FB5-037C-AB4D5FBB487D}" dt="2023-09-29T14:20:49.755" v="1584"/>
          <ac:picMkLst>
            <pc:docMk/>
            <pc:sldMk cId="3744337216" sldId="279"/>
            <ac:picMk id="15" creationId="{2CE29CE6-923A-4D4C-9D4C-E480063BAC7F}"/>
          </ac:picMkLst>
        </pc:picChg>
      </pc:sldChg>
      <pc:sldChg chg="addSp delSp modSp del mod setBg">
        <pc:chgData name="Laura Benítez" userId="S::lbenitez@seo.org::e2d09982-5f3c-4afb-b112-55ad4c40842f" providerId="AD" clId="Web-{CD2BE218-8E0F-5FB5-037C-AB4D5FBB487D}" dt="2023-09-29T14:39:59.643" v="1685"/>
        <pc:sldMkLst>
          <pc:docMk/>
          <pc:sldMk cId="2216645826" sldId="280"/>
        </pc:sldMkLst>
        <pc:spChg chg="mod ord">
          <ac:chgData name="Laura Benítez" userId="S::lbenitez@seo.org::e2d09982-5f3c-4afb-b112-55ad4c40842f" providerId="AD" clId="Web-{CD2BE218-8E0F-5FB5-037C-AB4D5FBB487D}" dt="2023-09-29T14:37:14.027" v="1666" actId="14100"/>
          <ac:spMkLst>
            <pc:docMk/>
            <pc:sldMk cId="2216645826" sldId="280"/>
            <ac:spMk id="4" creationId="{9166DAE2-669D-4715-A826-6CB7206CC912}"/>
          </ac:spMkLst>
        </pc:spChg>
        <pc:spChg chg="add del">
          <ac:chgData name="Laura Benítez" userId="S::lbenitez@seo.org::e2d09982-5f3c-4afb-b112-55ad4c40842f" providerId="AD" clId="Web-{CD2BE218-8E0F-5FB5-037C-AB4D5FBB487D}" dt="2023-09-29T14:35:58.243" v="1660"/>
          <ac:spMkLst>
            <pc:docMk/>
            <pc:sldMk cId="2216645826" sldId="280"/>
            <ac:spMk id="5133" creationId="{78BA5F19-D5E1-4ECC-BEC2-DF7AEDFD7C50}"/>
          </ac:spMkLst>
        </pc:spChg>
        <pc:spChg chg="add del">
          <ac:chgData name="Laura Benítez" userId="S::lbenitez@seo.org::e2d09982-5f3c-4afb-b112-55ad4c40842f" providerId="AD" clId="Web-{CD2BE218-8E0F-5FB5-037C-AB4D5FBB487D}" dt="2023-09-29T14:35:58.243" v="1660"/>
          <ac:spMkLst>
            <pc:docMk/>
            <pc:sldMk cId="2216645826" sldId="280"/>
            <ac:spMk id="5134" creationId="{50CC88A9-A661-4C48-866E-8734E51140B1}"/>
          </ac:spMkLst>
        </pc:spChg>
        <pc:spChg chg="add del">
          <ac:chgData name="Laura Benítez" userId="S::lbenitez@seo.org::e2d09982-5f3c-4afb-b112-55ad4c40842f" providerId="AD" clId="Web-{CD2BE218-8E0F-5FB5-037C-AB4D5FBB487D}" dt="2023-09-29T14:35:58.243" v="1660"/>
          <ac:spMkLst>
            <pc:docMk/>
            <pc:sldMk cId="2216645826" sldId="280"/>
            <ac:spMk id="5135" creationId="{CFDF195F-784B-4D00-8C92-6FC1B0499EA1}"/>
          </ac:spMkLst>
        </pc:spChg>
        <pc:spChg chg="add del">
          <ac:chgData name="Laura Benítez" userId="S::lbenitez@seo.org::e2d09982-5f3c-4afb-b112-55ad4c40842f" providerId="AD" clId="Web-{CD2BE218-8E0F-5FB5-037C-AB4D5FBB487D}" dt="2023-09-29T14:26:51.425" v="1626"/>
          <ac:spMkLst>
            <pc:docMk/>
            <pc:sldMk cId="2216645826" sldId="280"/>
            <ac:spMk id="5140" creationId="{AC8EEB0F-BA72-49AC-956F-331B60FDE79E}"/>
          </ac:spMkLst>
        </pc:spChg>
        <pc:spChg chg="add del">
          <ac:chgData name="Laura Benítez" userId="S::lbenitez@seo.org::e2d09982-5f3c-4afb-b112-55ad4c40842f" providerId="AD" clId="Web-{CD2BE218-8E0F-5FB5-037C-AB4D5FBB487D}" dt="2023-09-29T14:35:58.243" v="1659"/>
          <ac:spMkLst>
            <pc:docMk/>
            <pc:sldMk cId="2216645826" sldId="280"/>
            <ac:spMk id="5141" creationId="{892943C2-D6C0-8B6D-C70C-0283EFBF6418}"/>
          </ac:spMkLst>
        </pc:spChg>
        <pc:spChg chg="add del">
          <ac:chgData name="Laura Benítez" userId="S::lbenitez@seo.org::e2d09982-5f3c-4afb-b112-55ad4c40842f" providerId="AD" clId="Web-{CD2BE218-8E0F-5FB5-037C-AB4D5FBB487D}" dt="2023-09-29T14:26:51.425" v="1626"/>
          <ac:spMkLst>
            <pc:docMk/>
            <pc:sldMk cId="2216645826" sldId="280"/>
            <ac:spMk id="5142" creationId="{8CC700D5-9809-43F4-89D5-7DBBCB0DCC10}"/>
          </ac:spMkLst>
        </pc:spChg>
        <pc:spChg chg="add del">
          <ac:chgData name="Laura Benítez" userId="S::lbenitez@seo.org::e2d09982-5f3c-4afb-b112-55ad4c40842f" providerId="AD" clId="Web-{CD2BE218-8E0F-5FB5-037C-AB4D5FBB487D}" dt="2023-09-29T14:26:51.425" v="1626"/>
          <ac:spMkLst>
            <pc:docMk/>
            <pc:sldMk cId="2216645826" sldId="280"/>
            <ac:spMk id="5144" creationId="{C7163242-6303-46DC-BAC1-2A204F061321}"/>
          </ac:spMkLst>
        </pc:spChg>
        <pc:spChg chg="add del">
          <ac:chgData name="Laura Benítez" userId="S::lbenitez@seo.org::e2d09982-5f3c-4afb-b112-55ad4c40842f" providerId="AD" clId="Web-{CD2BE218-8E0F-5FB5-037C-AB4D5FBB487D}" dt="2023-09-29T14:26:51.425" v="1626"/>
          <ac:spMkLst>
            <pc:docMk/>
            <pc:sldMk cId="2216645826" sldId="280"/>
            <ac:spMk id="5146" creationId="{805C4C40-D70E-4C4F-B228-98A0A6132603}"/>
          </ac:spMkLst>
        </pc:spChg>
        <pc:spChg chg="add">
          <ac:chgData name="Laura Benítez" userId="S::lbenitez@seo.org::e2d09982-5f3c-4afb-b112-55ad4c40842f" providerId="AD" clId="Web-{CD2BE218-8E0F-5FB5-037C-AB4D5FBB487D}" dt="2023-09-29T14:35:58.243" v="1660"/>
          <ac:spMkLst>
            <pc:docMk/>
            <pc:sldMk cId="2216645826" sldId="280"/>
            <ac:spMk id="5147" creationId="{0DBF1ABE-8590-450D-BB49-BDDCCF3EEA9E}"/>
          </ac:spMkLst>
        </pc:spChg>
        <pc:grpChg chg="add del">
          <ac:chgData name="Laura Benítez" userId="S::lbenitez@seo.org::e2d09982-5f3c-4afb-b112-55ad4c40842f" providerId="AD" clId="Web-{CD2BE218-8E0F-5FB5-037C-AB4D5FBB487D}" dt="2023-09-29T14:26:51.425" v="1626"/>
          <ac:grpSpMkLst>
            <pc:docMk/>
            <pc:sldMk cId="2216645826" sldId="280"/>
            <ac:grpSpMk id="5148" creationId="{06536C0D-2219-44F1-94EC-B9A56501DB36}"/>
          </ac:grpSpMkLst>
        </pc:grpChg>
        <pc:grpChg chg="add">
          <ac:chgData name="Laura Benítez" userId="S::lbenitez@seo.org::e2d09982-5f3c-4afb-b112-55ad4c40842f" providerId="AD" clId="Web-{CD2BE218-8E0F-5FB5-037C-AB4D5FBB487D}" dt="2023-09-29T14:35:58.243" v="1660"/>
          <ac:grpSpMkLst>
            <pc:docMk/>
            <pc:sldMk cId="2216645826" sldId="280"/>
            <ac:grpSpMk id="5149" creationId="{8E806F3D-A577-40FF-B075-DBDA8D254C19}"/>
          </ac:grpSpMkLst>
        </pc:grpChg>
        <pc:picChg chg="add del mod">
          <ac:chgData name="Laura Benítez" userId="S::lbenitez@seo.org::e2d09982-5f3c-4afb-b112-55ad4c40842f" providerId="AD" clId="Web-{CD2BE218-8E0F-5FB5-037C-AB4D5FBB487D}" dt="2023-09-29T14:39:34.814" v="1680"/>
          <ac:picMkLst>
            <pc:docMk/>
            <pc:sldMk cId="2216645826" sldId="280"/>
            <ac:picMk id="2" creationId="{70711CE1-FE29-E94D-9B1C-50A2B6CB4EA8}"/>
          </ac:picMkLst>
        </pc:picChg>
        <pc:picChg chg="add del mod">
          <ac:chgData name="Laura Benítez" userId="S::lbenitez@seo.org::e2d09982-5f3c-4afb-b112-55ad4c40842f" providerId="AD" clId="Web-{CD2BE218-8E0F-5FB5-037C-AB4D5FBB487D}" dt="2023-09-29T14:39:59.377" v="1684"/>
          <ac:picMkLst>
            <pc:docMk/>
            <pc:sldMk cId="2216645826" sldId="280"/>
            <ac:picMk id="3" creationId="{A10D9398-9967-0896-67BD-00A058C98893}"/>
          </ac:picMkLst>
        </pc:picChg>
        <pc:picChg chg="del mod">
          <ac:chgData name="Laura Benítez" userId="S::lbenitez@seo.org::e2d09982-5f3c-4afb-b112-55ad4c40842f" providerId="AD" clId="Web-{CD2BE218-8E0F-5FB5-037C-AB4D5FBB487D}" dt="2023-09-29T14:35:31.336" v="1657"/>
          <ac:picMkLst>
            <pc:docMk/>
            <pc:sldMk cId="2216645826" sldId="280"/>
            <ac:picMk id="6" creationId="{B3E86780-5C8E-4212-861E-562FD931CBAC}"/>
          </ac:picMkLst>
        </pc:picChg>
        <pc:picChg chg="add del mod">
          <ac:chgData name="Laura Benítez" userId="S::lbenitez@seo.org::e2d09982-5f3c-4afb-b112-55ad4c40842f" providerId="AD" clId="Web-{CD2BE218-8E0F-5FB5-037C-AB4D5FBB487D}" dt="2023-09-29T14:35:31.336" v="1656"/>
          <ac:picMkLst>
            <pc:docMk/>
            <pc:sldMk cId="2216645826" sldId="280"/>
            <ac:picMk id="5122" creationId="{3A5BC490-8F92-43A1-A9A4-A24D7D41592F}"/>
          </ac:picMkLst>
        </pc:picChg>
        <pc:picChg chg="add del">
          <ac:chgData name="Laura Benítez" userId="S::lbenitez@seo.org::e2d09982-5f3c-4afb-b112-55ad4c40842f" providerId="AD" clId="Web-{CD2BE218-8E0F-5FB5-037C-AB4D5FBB487D}" dt="2023-09-29T14:35:58.243" v="1659"/>
          <ac:picMkLst>
            <pc:docMk/>
            <pc:sldMk cId="2216645826" sldId="280"/>
            <ac:picMk id="5137" creationId="{A6FE6470-A490-0B32-F510-1758638ACBDA}"/>
          </ac:picMkLst>
        </pc:picChg>
      </pc:sldChg>
      <pc:sldChg chg="addSp delSp modSp mod ord">
        <pc:chgData name="Laura Benítez" userId="S::lbenitez@seo.org::e2d09982-5f3c-4afb-b112-55ad4c40842f" providerId="AD" clId="Web-{CD2BE218-8E0F-5FB5-037C-AB4D5FBB487D}" dt="2023-09-29T14:52:48.984" v="1718"/>
        <pc:sldMkLst>
          <pc:docMk/>
          <pc:sldMk cId="3246390732" sldId="281"/>
        </pc:sldMkLst>
        <pc:spChg chg="del">
          <ac:chgData name="Laura Benítez" userId="S::lbenitez@seo.org::e2d09982-5f3c-4afb-b112-55ad4c40842f" providerId="AD" clId="Web-{CD2BE218-8E0F-5FB5-037C-AB4D5FBB487D}" dt="2023-09-29T14:25:21.828" v="1620"/>
          <ac:spMkLst>
            <pc:docMk/>
            <pc:sldMk cId="3246390732" sldId="281"/>
            <ac:spMk id="2" creationId="{DB5E1DA0-7129-F058-78FC-A76EB2AD7676}"/>
          </ac:spMkLst>
        </pc:spChg>
        <pc:spChg chg="add mod">
          <ac:chgData name="Laura Benítez" userId="S::lbenitez@seo.org::e2d09982-5f3c-4afb-b112-55ad4c40842f" providerId="AD" clId="Web-{CD2BE218-8E0F-5FB5-037C-AB4D5FBB487D}" dt="2023-09-29T14:52:48.984" v="1718"/>
          <ac:spMkLst>
            <pc:docMk/>
            <pc:sldMk cId="3246390732" sldId="281"/>
            <ac:spMk id="3" creationId="{5774E0A2-0560-B294-B447-FB481DFA044C}"/>
          </ac:spMkLst>
        </pc:spChg>
        <pc:spChg chg="mod">
          <ac:chgData name="Laura Benítez" userId="S::lbenitez@seo.org::e2d09982-5f3c-4afb-b112-55ad4c40842f" providerId="AD" clId="Web-{CD2BE218-8E0F-5FB5-037C-AB4D5FBB487D}" dt="2023-09-29T14:51:42.779" v="1714" actId="20577"/>
          <ac:spMkLst>
            <pc:docMk/>
            <pc:sldMk cId="3246390732" sldId="281"/>
            <ac:spMk id="4" creationId="{16CD1FB4-C2E4-4BBB-9DA0-267A85B8B779}"/>
          </ac:spMkLst>
        </pc:spChg>
        <pc:spChg chg="del">
          <ac:chgData name="Laura Benítez" userId="S::lbenitez@seo.org::e2d09982-5f3c-4afb-b112-55ad4c40842f" providerId="AD" clId="Web-{CD2BE218-8E0F-5FB5-037C-AB4D5FBB487D}" dt="2023-09-29T14:25:26.141" v="1621"/>
          <ac:spMkLst>
            <pc:docMk/>
            <pc:sldMk cId="3246390732" sldId="281"/>
            <ac:spMk id="1031" creationId="{0E91F5CA-B392-444C-88E3-BF5BAAEBDEB0}"/>
          </ac:spMkLst>
        </pc:spChg>
        <pc:spChg chg="del">
          <ac:chgData name="Laura Benítez" userId="S::lbenitez@seo.org::e2d09982-5f3c-4afb-b112-55ad4c40842f" providerId="AD" clId="Web-{CD2BE218-8E0F-5FB5-037C-AB4D5FBB487D}" dt="2023-09-29T14:25:26.141" v="1621"/>
          <ac:spMkLst>
            <pc:docMk/>
            <pc:sldMk cId="3246390732" sldId="281"/>
            <ac:spMk id="1033" creationId="{561308AD-F95B-4430-886C-40173A45B2E4}"/>
          </ac:spMkLst>
        </pc:spChg>
        <pc:spChg chg="del">
          <ac:chgData name="Laura Benítez" userId="S::lbenitez@seo.org::e2d09982-5f3c-4afb-b112-55ad4c40842f" providerId="AD" clId="Web-{CD2BE218-8E0F-5FB5-037C-AB4D5FBB487D}" dt="2023-09-29T14:25:26.141" v="1621"/>
          <ac:spMkLst>
            <pc:docMk/>
            <pc:sldMk cId="3246390732" sldId="281"/>
            <ac:spMk id="1035" creationId="{DB8C0BEF-1AD9-4002-9C03-EBFDBBE574F4}"/>
          </ac:spMkLst>
        </pc:spChg>
        <pc:spChg chg="del">
          <ac:chgData name="Laura Benítez" userId="S::lbenitez@seo.org::e2d09982-5f3c-4afb-b112-55ad4c40842f" providerId="AD" clId="Web-{CD2BE218-8E0F-5FB5-037C-AB4D5FBB487D}" dt="2023-09-29T14:25:26.141" v="1621"/>
          <ac:spMkLst>
            <pc:docMk/>
            <pc:sldMk cId="3246390732" sldId="281"/>
            <ac:spMk id="1037" creationId="{DDCE5572-4319-4D42-813F-C8C69C08CAA8}"/>
          </ac:spMkLst>
        </pc:spChg>
        <pc:spChg chg="add">
          <ac:chgData name="Laura Benítez" userId="S::lbenitez@seo.org::e2d09982-5f3c-4afb-b112-55ad4c40842f" providerId="AD" clId="Web-{CD2BE218-8E0F-5FB5-037C-AB4D5FBB487D}" dt="2023-09-29T14:25:26.141" v="1621"/>
          <ac:spMkLst>
            <pc:docMk/>
            <pc:sldMk cId="3246390732" sldId="281"/>
            <ac:spMk id="1042" creationId="{AC8EEB0F-BA72-49AC-956F-331B60FDE79E}"/>
          </ac:spMkLst>
        </pc:spChg>
        <pc:spChg chg="add">
          <ac:chgData name="Laura Benítez" userId="S::lbenitez@seo.org::e2d09982-5f3c-4afb-b112-55ad4c40842f" providerId="AD" clId="Web-{CD2BE218-8E0F-5FB5-037C-AB4D5FBB487D}" dt="2023-09-29T14:25:26.141" v="1621"/>
          <ac:spMkLst>
            <pc:docMk/>
            <pc:sldMk cId="3246390732" sldId="281"/>
            <ac:spMk id="1044" creationId="{1BE70332-ECAF-47BB-8C7B-BD049452F653}"/>
          </ac:spMkLst>
        </pc:spChg>
        <pc:spChg chg="add">
          <ac:chgData name="Laura Benítez" userId="S::lbenitez@seo.org::e2d09982-5f3c-4afb-b112-55ad4c40842f" providerId="AD" clId="Web-{CD2BE218-8E0F-5FB5-037C-AB4D5FBB487D}" dt="2023-09-29T14:25:26.141" v="1621"/>
          <ac:spMkLst>
            <pc:docMk/>
            <pc:sldMk cId="3246390732" sldId="281"/>
            <ac:spMk id="1046" creationId="{716D9361-A35A-4DC8-AAB9-04FD2D6FEE1D}"/>
          </ac:spMkLst>
        </pc:spChg>
        <pc:spChg chg="add">
          <ac:chgData name="Laura Benítez" userId="S::lbenitez@seo.org::e2d09982-5f3c-4afb-b112-55ad4c40842f" providerId="AD" clId="Web-{CD2BE218-8E0F-5FB5-037C-AB4D5FBB487D}" dt="2023-09-29T14:25:26.141" v="1621"/>
          <ac:spMkLst>
            <pc:docMk/>
            <pc:sldMk cId="3246390732" sldId="281"/>
            <ac:spMk id="1048" creationId="{87FC31AD-FBB3-4219-A758-D6F7594A0A81}"/>
          </ac:spMkLst>
        </pc:spChg>
        <pc:picChg chg="mod">
          <ac:chgData name="Laura Benítez" userId="S::lbenitez@seo.org::e2d09982-5f3c-4afb-b112-55ad4c40842f" providerId="AD" clId="Web-{CD2BE218-8E0F-5FB5-037C-AB4D5FBB487D}" dt="2023-09-29T14:52:48.953" v="1716"/>
          <ac:picMkLst>
            <pc:docMk/>
            <pc:sldMk cId="3246390732" sldId="281"/>
            <ac:picMk id="1026" creationId="{FA698800-E579-431A-AFE7-B1C14EC4C43A}"/>
          </ac:picMkLst>
        </pc:picChg>
      </pc:sldChg>
      <pc:sldChg chg="addSp delSp modSp mod ord">
        <pc:chgData name="Laura Benítez" userId="S::lbenitez@seo.org::e2d09982-5f3c-4afb-b112-55ad4c40842f" providerId="AD" clId="Web-{CD2BE218-8E0F-5FB5-037C-AB4D5FBB487D}" dt="2023-09-29T14:36:22.275" v="1662"/>
        <pc:sldMkLst>
          <pc:docMk/>
          <pc:sldMk cId="1754367861" sldId="282"/>
        </pc:sldMkLst>
        <pc:spChg chg="add mod">
          <ac:chgData name="Laura Benítez" userId="S::lbenitez@seo.org::e2d09982-5f3c-4afb-b112-55ad4c40842f" providerId="AD" clId="Web-{CD2BE218-8E0F-5FB5-037C-AB4D5FBB487D}" dt="2023-09-29T14:35:21.210" v="1655"/>
          <ac:spMkLst>
            <pc:docMk/>
            <pc:sldMk cId="1754367861" sldId="282"/>
            <ac:spMk id="3" creationId="{A4690900-ED1B-3E3C-175A-E9F0FD48B77F}"/>
          </ac:spMkLst>
        </pc:spChg>
        <pc:spChg chg="mod ord">
          <ac:chgData name="Laura Benítez" userId="S::lbenitez@seo.org::e2d09982-5f3c-4afb-b112-55ad4c40842f" providerId="AD" clId="Web-{CD2BE218-8E0F-5FB5-037C-AB4D5FBB487D}" dt="2023-09-29T14:36:22.275" v="1662"/>
          <ac:spMkLst>
            <pc:docMk/>
            <pc:sldMk cId="1754367861" sldId="282"/>
            <ac:spMk id="5" creationId="{62EBB823-6CB7-4288-9563-FF258C828D99}"/>
          </ac:spMkLst>
        </pc:spChg>
        <pc:spChg chg="del">
          <ac:chgData name="Laura Benítez" userId="S::lbenitez@seo.org::e2d09982-5f3c-4afb-b112-55ad4c40842f" providerId="AD" clId="Web-{CD2BE218-8E0F-5FB5-037C-AB4D5FBB487D}" dt="2023-09-29T14:25:45.688" v="1622"/>
          <ac:spMkLst>
            <pc:docMk/>
            <pc:sldMk cId="1754367861" sldId="282"/>
            <ac:spMk id="6157" creationId="{58D2EC0A-5E54-424F-BE02-26DFFEBD6F9D}"/>
          </ac:spMkLst>
        </pc:spChg>
        <pc:spChg chg="del">
          <ac:chgData name="Laura Benítez" userId="S::lbenitez@seo.org::e2d09982-5f3c-4afb-b112-55ad4c40842f" providerId="AD" clId="Web-{CD2BE218-8E0F-5FB5-037C-AB4D5FBB487D}" dt="2023-09-29T14:25:45.688" v="1622"/>
          <ac:spMkLst>
            <pc:docMk/>
            <pc:sldMk cId="1754367861" sldId="282"/>
            <ac:spMk id="6158" creationId="{0E91F5CA-B392-444C-88E3-BF5BAAEBDEB0}"/>
          </ac:spMkLst>
        </pc:spChg>
        <pc:spChg chg="del">
          <ac:chgData name="Laura Benítez" userId="S::lbenitez@seo.org::e2d09982-5f3c-4afb-b112-55ad4c40842f" providerId="AD" clId="Web-{CD2BE218-8E0F-5FB5-037C-AB4D5FBB487D}" dt="2023-09-29T14:25:45.688" v="1622"/>
          <ac:spMkLst>
            <pc:docMk/>
            <pc:sldMk cId="1754367861" sldId="282"/>
            <ac:spMk id="6159" creationId="{DDCE5572-4319-4D42-813F-C8C69C08CAA8}"/>
          </ac:spMkLst>
        </pc:spChg>
        <pc:spChg chg="del">
          <ac:chgData name="Laura Benítez" userId="S::lbenitez@seo.org::e2d09982-5f3c-4afb-b112-55ad4c40842f" providerId="AD" clId="Web-{CD2BE218-8E0F-5FB5-037C-AB4D5FBB487D}" dt="2023-09-29T14:25:45.688" v="1622"/>
          <ac:spMkLst>
            <pc:docMk/>
            <pc:sldMk cId="1754367861" sldId="282"/>
            <ac:spMk id="6160" creationId="{9752D771-2D72-4B2C-B816-121D10C38ED0}"/>
          </ac:spMkLst>
        </pc:spChg>
        <pc:spChg chg="add del">
          <ac:chgData name="Laura Benítez" userId="S::lbenitez@seo.org::e2d09982-5f3c-4afb-b112-55ad4c40842f" providerId="AD" clId="Web-{CD2BE218-8E0F-5FB5-037C-AB4D5FBB487D}" dt="2023-09-29T14:35:21.210" v="1655"/>
          <ac:spMkLst>
            <pc:docMk/>
            <pc:sldMk cId="1754367861" sldId="282"/>
            <ac:spMk id="6165" creationId="{AC8EEB0F-BA72-49AC-956F-331B60FDE79E}"/>
          </ac:spMkLst>
        </pc:spChg>
        <pc:spChg chg="add del">
          <ac:chgData name="Laura Benítez" userId="S::lbenitez@seo.org::e2d09982-5f3c-4afb-b112-55ad4c40842f" providerId="AD" clId="Web-{CD2BE218-8E0F-5FB5-037C-AB4D5FBB487D}" dt="2023-09-29T14:35:21.210" v="1655"/>
          <ac:spMkLst>
            <pc:docMk/>
            <pc:sldMk cId="1754367861" sldId="282"/>
            <ac:spMk id="6167" creationId="{1BE70332-ECAF-47BB-8C7B-BD049452F653}"/>
          </ac:spMkLst>
        </pc:spChg>
        <pc:spChg chg="add del">
          <ac:chgData name="Laura Benítez" userId="S::lbenitez@seo.org::e2d09982-5f3c-4afb-b112-55ad4c40842f" providerId="AD" clId="Web-{CD2BE218-8E0F-5FB5-037C-AB4D5FBB487D}" dt="2023-09-29T14:35:21.210" v="1655"/>
          <ac:spMkLst>
            <pc:docMk/>
            <pc:sldMk cId="1754367861" sldId="282"/>
            <ac:spMk id="6169" creationId="{716D9361-A35A-4DC8-AAB9-04FD2D6FEE1D}"/>
          </ac:spMkLst>
        </pc:spChg>
        <pc:spChg chg="add del">
          <ac:chgData name="Laura Benítez" userId="S::lbenitez@seo.org::e2d09982-5f3c-4afb-b112-55ad4c40842f" providerId="AD" clId="Web-{CD2BE218-8E0F-5FB5-037C-AB4D5FBB487D}" dt="2023-09-29T14:35:21.210" v="1655"/>
          <ac:spMkLst>
            <pc:docMk/>
            <pc:sldMk cId="1754367861" sldId="282"/>
            <ac:spMk id="6171" creationId="{87FC31AD-FBB3-4219-A758-D6F7594A0A81}"/>
          </ac:spMkLst>
        </pc:spChg>
        <pc:spChg chg="add">
          <ac:chgData name="Laura Benítez" userId="S::lbenitez@seo.org::e2d09982-5f3c-4afb-b112-55ad4c40842f" providerId="AD" clId="Web-{CD2BE218-8E0F-5FB5-037C-AB4D5FBB487D}" dt="2023-09-29T14:35:21.210" v="1655"/>
          <ac:spMkLst>
            <pc:docMk/>
            <pc:sldMk cId="1754367861" sldId="282"/>
            <ac:spMk id="6176" creationId="{AC8EEB0F-BA72-49AC-956F-331B60FDE79E}"/>
          </ac:spMkLst>
        </pc:spChg>
        <pc:spChg chg="add">
          <ac:chgData name="Laura Benítez" userId="S::lbenitez@seo.org::e2d09982-5f3c-4afb-b112-55ad4c40842f" providerId="AD" clId="Web-{CD2BE218-8E0F-5FB5-037C-AB4D5FBB487D}" dt="2023-09-29T14:35:21.210" v="1655"/>
          <ac:spMkLst>
            <pc:docMk/>
            <pc:sldMk cId="1754367861" sldId="282"/>
            <ac:spMk id="6178" creationId="{1BE70332-ECAF-47BB-8C7B-BD049452F653}"/>
          </ac:spMkLst>
        </pc:spChg>
        <pc:spChg chg="add">
          <ac:chgData name="Laura Benítez" userId="S::lbenitez@seo.org::e2d09982-5f3c-4afb-b112-55ad4c40842f" providerId="AD" clId="Web-{CD2BE218-8E0F-5FB5-037C-AB4D5FBB487D}" dt="2023-09-29T14:35:21.210" v="1655"/>
          <ac:spMkLst>
            <pc:docMk/>
            <pc:sldMk cId="1754367861" sldId="282"/>
            <ac:spMk id="6180" creationId="{716D9361-A35A-4DC8-AAB9-04FD2D6FEE1D}"/>
          </ac:spMkLst>
        </pc:spChg>
        <pc:spChg chg="add">
          <ac:chgData name="Laura Benítez" userId="S::lbenitez@seo.org::e2d09982-5f3c-4afb-b112-55ad4c40842f" providerId="AD" clId="Web-{CD2BE218-8E0F-5FB5-037C-AB4D5FBB487D}" dt="2023-09-29T14:35:21.210" v="1655"/>
          <ac:spMkLst>
            <pc:docMk/>
            <pc:sldMk cId="1754367861" sldId="282"/>
            <ac:spMk id="6182" creationId="{87FC31AD-FBB3-4219-A758-D6F7594A0A81}"/>
          </ac:spMkLst>
        </pc:spChg>
        <pc:picChg chg="add mod">
          <ac:chgData name="Laura Benítez" userId="S::lbenitez@seo.org::e2d09982-5f3c-4afb-b112-55ad4c40842f" providerId="AD" clId="Web-{CD2BE218-8E0F-5FB5-037C-AB4D5FBB487D}" dt="2023-09-29T14:35:21.210" v="1655"/>
          <ac:picMkLst>
            <pc:docMk/>
            <pc:sldMk cId="1754367861" sldId="282"/>
            <ac:picMk id="2" creationId="{1E53AD28-95ED-9692-6491-E1D106422D8F}"/>
          </ac:picMkLst>
        </pc:picChg>
        <pc:picChg chg="del mod">
          <ac:chgData name="Laura Benítez" userId="S::lbenitez@seo.org::e2d09982-5f3c-4afb-b112-55ad4c40842f" providerId="AD" clId="Web-{CD2BE218-8E0F-5FB5-037C-AB4D5FBB487D}" dt="2023-09-29T14:33:31.253" v="1650"/>
          <ac:picMkLst>
            <pc:docMk/>
            <pc:sldMk cId="1754367861" sldId="282"/>
            <ac:picMk id="6148" creationId="{582CE34A-5B64-46FD-9B48-3642A79239BE}"/>
          </ac:picMkLst>
        </pc:picChg>
      </pc:sldChg>
      <pc:sldChg chg="addSp delSp modSp del mod">
        <pc:chgData name="Laura Benítez" userId="S::lbenitez@seo.org::e2d09982-5f3c-4afb-b112-55ad4c40842f" providerId="AD" clId="Web-{CD2BE218-8E0F-5FB5-037C-AB4D5FBB487D}" dt="2023-09-29T14:56:12.820" v="1727"/>
        <pc:sldMkLst>
          <pc:docMk/>
          <pc:sldMk cId="3631294774" sldId="288"/>
        </pc:sldMkLst>
        <pc:spChg chg="mod">
          <ac:chgData name="Laura Benítez" userId="S::lbenitez@seo.org::e2d09982-5f3c-4afb-b112-55ad4c40842f" providerId="AD" clId="Web-{CD2BE218-8E0F-5FB5-037C-AB4D5FBB487D}" dt="2023-09-29T14:54:42.754" v="1721"/>
          <ac:spMkLst>
            <pc:docMk/>
            <pc:sldMk cId="3631294774" sldId="288"/>
            <ac:spMk id="13" creationId="{84FB472B-CE67-405C-9827-ABF79796F49D}"/>
          </ac:spMkLst>
        </pc:spChg>
        <pc:spChg chg="del">
          <ac:chgData name="Laura Benítez" userId="S::lbenitez@seo.org::e2d09982-5f3c-4afb-b112-55ad4c40842f" providerId="AD" clId="Web-{CD2BE218-8E0F-5FB5-037C-AB4D5FBB487D}" dt="2023-09-29T14:54:42.754" v="1721"/>
          <ac:spMkLst>
            <pc:docMk/>
            <pc:sldMk cId="3631294774" sldId="288"/>
            <ac:spMk id="18" creationId="{1CDD8E39-EA14-4679-9655-1BFF5A7B63EE}"/>
          </ac:spMkLst>
        </pc:spChg>
        <pc:spChg chg="add">
          <ac:chgData name="Laura Benítez" userId="S::lbenitez@seo.org::e2d09982-5f3c-4afb-b112-55ad4c40842f" providerId="AD" clId="Web-{CD2BE218-8E0F-5FB5-037C-AB4D5FBB487D}" dt="2023-09-29T14:54:42.754" v="1721"/>
          <ac:spMkLst>
            <pc:docMk/>
            <pc:sldMk cId="3631294774" sldId="288"/>
            <ac:spMk id="23" creationId="{04C21BAE-6866-4C7A-A7EC-C1B2E572D5BE}"/>
          </ac:spMkLst>
        </pc:spChg>
        <pc:spChg chg="add">
          <ac:chgData name="Laura Benítez" userId="S::lbenitez@seo.org::e2d09982-5f3c-4afb-b112-55ad4c40842f" providerId="AD" clId="Web-{CD2BE218-8E0F-5FB5-037C-AB4D5FBB487D}" dt="2023-09-29T14:54:42.754" v="1721"/>
          <ac:spMkLst>
            <pc:docMk/>
            <pc:sldMk cId="3631294774" sldId="288"/>
            <ac:spMk id="25" creationId="{7E7D0C94-08B4-48AE-8813-CC4D60294F42}"/>
          </ac:spMkLst>
        </pc:spChg>
        <pc:spChg chg="add">
          <ac:chgData name="Laura Benítez" userId="S::lbenitez@seo.org::e2d09982-5f3c-4afb-b112-55ad4c40842f" providerId="AD" clId="Web-{CD2BE218-8E0F-5FB5-037C-AB4D5FBB487D}" dt="2023-09-29T14:54:42.754" v="1721"/>
          <ac:spMkLst>
            <pc:docMk/>
            <pc:sldMk cId="3631294774" sldId="288"/>
            <ac:spMk id="27" creationId="{F0C518C2-0AA4-470C-87B9-9CBF428FBA25}"/>
          </ac:spMkLst>
        </pc:spChg>
        <pc:picChg chg="mod">
          <ac:chgData name="Laura Benítez" userId="S::lbenitez@seo.org::e2d09982-5f3c-4afb-b112-55ad4c40842f" providerId="AD" clId="Web-{CD2BE218-8E0F-5FB5-037C-AB4D5FBB487D}" dt="2023-09-29T14:54:42.754" v="1721"/>
          <ac:picMkLst>
            <pc:docMk/>
            <pc:sldMk cId="3631294774" sldId="288"/>
            <ac:picMk id="12" creationId="{8B18F111-9B3A-4ECA-BDD5-F113D3AC73E0}"/>
          </ac:picMkLst>
        </pc:picChg>
      </pc:sldChg>
      <pc:sldChg chg="modSp mod ord addAnim delAnim modAnim">
        <pc:chgData name="Laura Benítez" userId="S::lbenitez@seo.org::e2d09982-5f3c-4afb-b112-55ad4c40842f" providerId="AD" clId="Web-{CD2BE218-8E0F-5FB5-037C-AB4D5FBB487D}" dt="2023-09-29T11:29:48.919" v="991" actId="20577"/>
        <pc:sldMkLst>
          <pc:docMk/>
          <pc:sldMk cId="1082073484" sldId="320"/>
        </pc:sldMkLst>
        <pc:spChg chg="mod">
          <ac:chgData name="Laura Benítez" userId="S::lbenitez@seo.org::e2d09982-5f3c-4afb-b112-55ad4c40842f" providerId="AD" clId="Web-{CD2BE218-8E0F-5FB5-037C-AB4D5FBB487D}" dt="2023-09-29T11:29:48.919" v="991" actId="20577"/>
          <ac:spMkLst>
            <pc:docMk/>
            <pc:sldMk cId="1082073484" sldId="320"/>
            <ac:spMk id="2" creationId="{30ECFCF3-503A-5DAB-8109-0EBC6E1B1281}"/>
          </ac:spMkLst>
        </pc:spChg>
        <pc:spChg chg="mod">
          <ac:chgData name="Laura Benítez" userId="S::lbenitez@seo.org::e2d09982-5f3c-4afb-b112-55ad4c40842f" providerId="AD" clId="Web-{CD2BE218-8E0F-5FB5-037C-AB4D5FBB487D}" dt="2023-09-29T07:57:04.268" v="54" actId="1076"/>
          <ac:spMkLst>
            <pc:docMk/>
            <pc:sldMk cId="1082073484" sldId="320"/>
            <ac:spMk id="4" creationId="{B4879763-20D3-D474-6FF6-D15822ECF706}"/>
          </ac:spMkLst>
        </pc:spChg>
      </pc:sldChg>
      <pc:sldChg chg="addSp delSp modSp del mod addAnim delAnim">
        <pc:chgData name="Laura Benítez" userId="S::lbenitez@seo.org::e2d09982-5f3c-4afb-b112-55ad4c40842f" providerId="AD" clId="Web-{CD2BE218-8E0F-5FB5-037C-AB4D5FBB487D}" dt="2023-09-29T13:15:42.226" v="1304"/>
        <pc:sldMkLst>
          <pc:docMk/>
          <pc:sldMk cId="3637156076" sldId="322"/>
        </pc:sldMkLst>
        <pc:spChg chg="add mod">
          <ac:chgData name="Laura Benítez" userId="S::lbenitez@seo.org::e2d09982-5f3c-4afb-b112-55ad4c40842f" providerId="AD" clId="Web-{CD2BE218-8E0F-5FB5-037C-AB4D5FBB487D}" dt="2023-09-29T13:14:44.756" v="1294"/>
          <ac:spMkLst>
            <pc:docMk/>
            <pc:sldMk cId="3637156076" sldId="322"/>
            <ac:spMk id="4" creationId="{5488B496-B665-39B1-F0E9-1476F30D11D8}"/>
          </ac:spMkLst>
        </pc:spChg>
        <pc:spChg chg="ord">
          <ac:chgData name="Laura Benítez" userId="S::lbenitez@seo.org::e2d09982-5f3c-4afb-b112-55ad4c40842f" providerId="AD" clId="Web-{CD2BE218-8E0F-5FB5-037C-AB4D5FBB487D}" dt="2023-09-29T13:14:44.756" v="1294"/>
          <ac:spMkLst>
            <pc:docMk/>
            <pc:sldMk cId="3637156076" sldId="322"/>
            <ac:spMk id="6" creationId="{00000000-0000-0000-0000-000000000000}"/>
          </ac:spMkLst>
        </pc:spChg>
        <pc:spChg chg="del mod">
          <ac:chgData name="Laura Benítez" userId="S::lbenitez@seo.org::e2d09982-5f3c-4afb-b112-55ad4c40842f" providerId="AD" clId="Web-{CD2BE218-8E0F-5FB5-037C-AB4D5FBB487D}" dt="2023-09-29T13:12:15.470" v="1252"/>
          <ac:spMkLst>
            <pc:docMk/>
            <pc:sldMk cId="3637156076" sldId="322"/>
            <ac:spMk id="8" creationId="{86A8C56A-B2CB-40A0-B4C5-9A60E523543E}"/>
          </ac:spMkLst>
        </pc:spChg>
        <pc:spChg chg="del">
          <ac:chgData name="Laura Benítez" userId="S::lbenitez@seo.org::e2d09982-5f3c-4afb-b112-55ad4c40842f" providerId="AD" clId="Web-{CD2BE218-8E0F-5FB5-037C-AB4D5FBB487D}" dt="2023-09-29T13:14:44.756" v="1294"/>
          <ac:spMkLst>
            <pc:docMk/>
            <pc:sldMk cId="3637156076" sldId="322"/>
            <ac:spMk id="13" creationId="{0E91F5CA-B392-444C-88E3-BF5BAAEBDEB0}"/>
          </ac:spMkLst>
        </pc:spChg>
        <pc:spChg chg="del">
          <ac:chgData name="Laura Benítez" userId="S::lbenitez@seo.org::e2d09982-5f3c-4afb-b112-55ad4c40842f" providerId="AD" clId="Web-{CD2BE218-8E0F-5FB5-037C-AB4D5FBB487D}" dt="2023-09-29T13:14:44.756" v="1294"/>
          <ac:spMkLst>
            <pc:docMk/>
            <pc:sldMk cId="3637156076" sldId="322"/>
            <ac:spMk id="15" creationId="{0459807F-B6FA-44D3-9A53-C55B6B56884A}"/>
          </ac:spMkLst>
        </pc:spChg>
        <pc:spChg chg="add">
          <ac:chgData name="Laura Benítez" userId="S::lbenitez@seo.org::e2d09982-5f3c-4afb-b112-55ad4c40842f" providerId="AD" clId="Web-{CD2BE218-8E0F-5FB5-037C-AB4D5FBB487D}" dt="2023-09-29T13:14:44.756" v="1294"/>
          <ac:spMkLst>
            <pc:docMk/>
            <pc:sldMk cId="3637156076" sldId="322"/>
            <ac:spMk id="20" creationId="{C1DD1A8A-57D5-4A81-AD04-532B043C5611}"/>
          </ac:spMkLst>
        </pc:spChg>
        <pc:spChg chg="add">
          <ac:chgData name="Laura Benítez" userId="S::lbenitez@seo.org::e2d09982-5f3c-4afb-b112-55ad4c40842f" providerId="AD" clId="Web-{CD2BE218-8E0F-5FB5-037C-AB4D5FBB487D}" dt="2023-09-29T13:14:44.756" v="1294"/>
          <ac:spMkLst>
            <pc:docMk/>
            <pc:sldMk cId="3637156076" sldId="322"/>
            <ac:spMk id="22" creationId="{007891EC-4501-44ED-A8C8-B11B6DB767AB}"/>
          </ac:spMkLst>
        </pc:spChg>
        <pc:picChg chg="del mod">
          <ac:chgData name="Laura Benítez" userId="S::lbenitez@seo.org::e2d09982-5f3c-4afb-b112-55ad4c40842f" providerId="AD" clId="Web-{CD2BE218-8E0F-5FB5-037C-AB4D5FBB487D}" dt="2023-09-29T13:14:52.131" v="1295"/>
          <ac:picMkLst>
            <pc:docMk/>
            <pc:sldMk cId="3637156076" sldId="322"/>
            <ac:picMk id="3" creationId="{00000000-0000-0000-0000-000000000000}"/>
          </ac:picMkLst>
        </pc:picChg>
      </pc:sldChg>
      <pc:sldChg chg="addSp delSp modSp del mod setBg">
        <pc:chgData name="Laura Benítez" userId="S::lbenitez@seo.org::e2d09982-5f3c-4afb-b112-55ad4c40842f" providerId="AD" clId="Web-{CD2BE218-8E0F-5FB5-037C-AB4D5FBB487D}" dt="2023-09-29T11:56:29.701" v="1171"/>
        <pc:sldMkLst>
          <pc:docMk/>
          <pc:sldMk cId="1651463199" sldId="325"/>
        </pc:sldMkLst>
        <pc:spChg chg="add del mod">
          <ac:chgData name="Laura Benítez" userId="S::lbenitez@seo.org::e2d09982-5f3c-4afb-b112-55ad4c40842f" providerId="AD" clId="Web-{CD2BE218-8E0F-5FB5-037C-AB4D5FBB487D}" dt="2023-09-29T11:51:39.333" v="1155"/>
          <ac:spMkLst>
            <pc:docMk/>
            <pc:sldMk cId="1651463199" sldId="325"/>
            <ac:spMk id="3" creationId="{105519E2-2780-FEF4-5F65-FE5EE38A9E24}"/>
          </ac:spMkLst>
        </pc:spChg>
        <pc:spChg chg="mod">
          <ac:chgData name="Laura Benítez" userId="S::lbenitez@seo.org::e2d09982-5f3c-4afb-b112-55ad4c40842f" providerId="AD" clId="Web-{CD2BE218-8E0F-5FB5-037C-AB4D5FBB487D}" dt="2023-09-29T11:55:11.902" v="1163" actId="20577"/>
          <ac:spMkLst>
            <pc:docMk/>
            <pc:sldMk cId="1651463199" sldId="325"/>
            <ac:spMk id="5" creationId="{364910AF-6479-80F1-2EAD-A91227E667E9}"/>
          </ac:spMkLst>
        </pc:spChg>
        <pc:spChg chg="ord">
          <ac:chgData name="Laura Benítez" userId="S::lbenitez@seo.org::e2d09982-5f3c-4afb-b112-55ad4c40842f" providerId="AD" clId="Web-{CD2BE218-8E0F-5FB5-037C-AB4D5FBB487D}" dt="2023-09-29T11:49:08.595" v="1145"/>
          <ac:spMkLst>
            <pc:docMk/>
            <pc:sldMk cId="1651463199" sldId="325"/>
            <ac:spMk id="6" creationId="{00000000-0000-0000-0000-000000000000}"/>
          </ac:spMkLst>
        </pc:spChg>
        <pc:spChg chg="add del">
          <ac:chgData name="Laura Benítez" userId="S::lbenitez@seo.org::e2d09982-5f3c-4afb-b112-55ad4c40842f" providerId="AD" clId="Web-{CD2BE218-8E0F-5FB5-037C-AB4D5FBB487D}" dt="2023-09-29T09:36:25.170" v="383"/>
          <ac:spMkLst>
            <pc:docMk/>
            <pc:sldMk cId="1651463199" sldId="325"/>
            <ac:spMk id="94" creationId="{0E91F5CA-B392-444C-88E3-BF5BAAEBDEB0}"/>
          </ac:spMkLst>
        </pc:spChg>
        <pc:spChg chg="add del">
          <ac:chgData name="Laura Benítez" userId="S::lbenitez@seo.org::e2d09982-5f3c-4afb-b112-55ad4c40842f" providerId="AD" clId="Web-{CD2BE218-8E0F-5FB5-037C-AB4D5FBB487D}" dt="2023-09-29T09:36:25.170" v="383"/>
          <ac:spMkLst>
            <pc:docMk/>
            <pc:sldMk cId="1651463199" sldId="325"/>
            <ac:spMk id="96" creationId="{561308AD-F95B-4430-886C-40173A45B2E4}"/>
          </ac:spMkLst>
        </pc:spChg>
        <pc:spChg chg="add del">
          <ac:chgData name="Laura Benítez" userId="S::lbenitez@seo.org::e2d09982-5f3c-4afb-b112-55ad4c40842f" providerId="AD" clId="Web-{CD2BE218-8E0F-5FB5-037C-AB4D5FBB487D}" dt="2023-09-29T09:36:25.170" v="383"/>
          <ac:spMkLst>
            <pc:docMk/>
            <pc:sldMk cId="1651463199" sldId="325"/>
            <ac:spMk id="98" creationId="{DB8C0BEF-1AD9-4002-9C03-EBFDBBE574F4}"/>
          </ac:spMkLst>
        </pc:spChg>
        <pc:spChg chg="add del">
          <ac:chgData name="Laura Benítez" userId="S::lbenitez@seo.org::e2d09982-5f3c-4afb-b112-55ad4c40842f" providerId="AD" clId="Web-{CD2BE218-8E0F-5FB5-037C-AB4D5FBB487D}" dt="2023-09-29T09:36:25.170" v="383"/>
          <ac:spMkLst>
            <pc:docMk/>
            <pc:sldMk cId="1651463199" sldId="325"/>
            <ac:spMk id="100" creationId="{DDCE5572-4319-4D42-813F-C8C69C08CAA8}"/>
          </ac:spMkLst>
        </pc:spChg>
        <pc:spChg chg="add del">
          <ac:chgData name="Laura Benítez" userId="S::lbenitez@seo.org::e2d09982-5f3c-4afb-b112-55ad4c40842f" providerId="AD" clId="Web-{CD2BE218-8E0F-5FB5-037C-AB4D5FBB487D}" dt="2023-09-29T09:36:24.951" v="382"/>
          <ac:spMkLst>
            <pc:docMk/>
            <pc:sldMk cId="1651463199" sldId="325"/>
            <ac:spMk id="105" creationId="{0E91F5CA-B392-444C-88E3-BF5BAAEBDEB0}"/>
          </ac:spMkLst>
        </pc:spChg>
        <pc:spChg chg="add del">
          <ac:chgData name="Laura Benítez" userId="S::lbenitez@seo.org::e2d09982-5f3c-4afb-b112-55ad4c40842f" providerId="AD" clId="Web-{CD2BE218-8E0F-5FB5-037C-AB4D5FBB487D}" dt="2023-09-29T09:36:24.951" v="382"/>
          <ac:spMkLst>
            <pc:docMk/>
            <pc:sldMk cId="1651463199" sldId="325"/>
            <ac:spMk id="107" creationId="{9752D771-2D72-4B2C-B816-121D10C38ED0}"/>
          </ac:spMkLst>
        </pc:spChg>
        <pc:spChg chg="add del">
          <ac:chgData name="Laura Benítez" userId="S::lbenitez@seo.org::e2d09982-5f3c-4afb-b112-55ad4c40842f" providerId="AD" clId="Web-{CD2BE218-8E0F-5FB5-037C-AB4D5FBB487D}" dt="2023-09-29T09:36:24.951" v="382"/>
          <ac:spMkLst>
            <pc:docMk/>
            <pc:sldMk cId="1651463199" sldId="325"/>
            <ac:spMk id="109" creationId="{58D2EC0A-5E54-424F-BE02-26DFFEBD6F9D}"/>
          </ac:spMkLst>
        </pc:spChg>
        <pc:spChg chg="add del">
          <ac:chgData name="Laura Benítez" userId="S::lbenitez@seo.org::e2d09982-5f3c-4afb-b112-55ad4c40842f" providerId="AD" clId="Web-{CD2BE218-8E0F-5FB5-037C-AB4D5FBB487D}" dt="2023-09-29T09:36:24.951" v="382"/>
          <ac:spMkLst>
            <pc:docMk/>
            <pc:sldMk cId="1651463199" sldId="325"/>
            <ac:spMk id="111" creationId="{DDCE5572-4319-4D42-813F-C8C69C08CAA8}"/>
          </ac:spMkLst>
        </pc:spChg>
        <pc:spChg chg="add del">
          <ac:chgData name="Laura Benítez" userId="S::lbenitez@seo.org::e2d09982-5f3c-4afb-b112-55ad4c40842f" providerId="AD" clId="Web-{CD2BE218-8E0F-5FB5-037C-AB4D5FBB487D}" dt="2023-09-29T09:55:55.202" v="491"/>
          <ac:spMkLst>
            <pc:docMk/>
            <pc:sldMk cId="1651463199" sldId="325"/>
            <ac:spMk id="113" creationId="{0E91F5CA-B392-444C-88E3-BF5BAAEBDEB0}"/>
          </ac:spMkLst>
        </pc:spChg>
        <pc:spChg chg="add del">
          <ac:chgData name="Laura Benítez" userId="S::lbenitez@seo.org::e2d09982-5f3c-4afb-b112-55ad4c40842f" providerId="AD" clId="Web-{CD2BE218-8E0F-5FB5-037C-AB4D5FBB487D}" dt="2023-09-29T09:55:55.202" v="491"/>
          <ac:spMkLst>
            <pc:docMk/>
            <pc:sldMk cId="1651463199" sldId="325"/>
            <ac:spMk id="114" creationId="{561308AD-F95B-4430-886C-40173A45B2E4}"/>
          </ac:spMkLst>
        </pc:spChg>
        <pc:spChg chg="add del">
          <ac:chgData name="Laura Benítez" userId="S::lbenitez@seo.org::e2d09982-5f3c-4afb-b112-55ad4c40842f" providerId="AD" clId="Web-{CD2BE218-8E0F-5FB5-037C-AB4D5FBB487D}" dt="2023-09-29T09:55:55.202" v="491"/>
          <ac:spMkLst>
            <pc:docMk/>
            <pc:sldMk cId="1651463199" sldId="325"/>
            <ac:spMk id="115" creationId="{DB8C0BEF-1AD9-4002-9C03-EBFDBBE574F4}"/>
          </ac:spMkLst>
        </pc:spChg>
        <pc:spChg chg="add del">
          <ac:chgData name="Laura Benítez" userId="S::lbenitez@seo.org::e2d09982-5f3c-4afb-b112-55ad4c40842f" providerId="AD" clId="Web-{CD2BE218-8E0F-5FB5-037C-AB4D5FBB487D}" dt="2023-09-29T09:55:55.202" v="491"/>
          <ac:spMkLst>
            <pc:docMk/>
            <pc:sldMk cId="1651463199" sldId="325"/>
            <ac:spMk id="116" creationId="{DDCE5572-4319-4D42-813F-C8C69C08CAA8}"/>
          </ac:spMkLst>
        </pc:spChg>
        <pc:spChg chg="add del">
          <ac:chgData name="Laura Benítez" userId="S::lbenitez@seo.org::e2d09982-5f3c-4afb-b112-55ad4c40842f" providerId="AD" clId="Web-{CD2BE218-8E0F-5FB5-037C-AB4D5FBB487D}" dt="2023-09-29T11:38:03.512" v="1044"/>
          <ac:spMkLst>
            <pc:docMk/>
            <pc:sldMk cId="1651463199" sldId="325"/>
            <ac:spMk id="121" creationId="{C1DD1A8A-57D5-4A81-AD04-532B043C5611}"/>
          </ac:spMkLst>
        </pc:spChg>
        <pc:spChg chg="add del">
          <ac:chgData name="Laura Benítez" userId="S::lbenitez@seo.org::e2d09982-5f3c-4afb-b112-55ad4c40842f" providerId="AD" clId="Web-{CD2BE218-8E0F-5FB5-037C-AB4D5FBB487D}" dt="2023-09-29T11:38:03.512" v="1044"/>
          <ac:spMkLst>
            <pc:docMk/>
            <pc:sldMk cId="1651463199" sldId="325"/>
            <ac:spMk id="123" creationId="{007891EC-4501-44ED-A8C8-B11B6DB767AB}"/>
          </ac:spMkLst>
        </pc:spChg>
        <pc:spChg chg="add del">
          <ac:chgData name="Laura Benítez" userId="S::lbenitez@seo.org::e2d09982-5f3c-4afb-b112-55ad4c40842f" providerId="AD" clId="Web-{CD2BE218-8E0F-5FB5-037C-AB4D5FBB487D}" dt="2023-09-29T11:49:08.595" v="1145"/>
          <ac:spMkLst>
            <pc:docMk/>
            <pc:sldMk cId="1651463199" sldId="325"/>
            <ac:spMk id="128" creationId="{657F69E0-C4B0-4BEC-A689-4F8D877F05D4}"/>
          </ac:spMkLst>
        </pc:spChg>
        <pc:spChg chg="add del">
          <ac:chgData name="Laura Benítez" userId="S::lbenitez@seo.org::e2d09982-5f3c-4afb-b112-55ad4c40842f" providerId="AD" clId="Web-{CD2BE218-8E0F-5FB5-037C-AB4D5FBB487D}" dt="2023-09-29T11:49:08.595" v="1145"/>
          <ac:spMkLst>
            <pc:docMk/>
            <pc:sldMk cId="1651463199" sldId="325"/>
            <ac:spMk id="130" creationId="{9F6380B4-6A1C-481E-8408-B4E6C75B9B81}"/>
          </ac:spMkLst>
        </pc:spChg>
        <pc:spChg chg="add del">
          <ac:chgData name="Laura Benítez" userId="S::lbenitez@seo.org::e2d09982-5f3c-4afb-b112-55ad4c40842f" providerId="AD" clId="Web-{CD2BE218-8E0F-5FB5-037C-AB4D5FBB487D}" dt="2023-09-29T11:52:27.210" v="1158"/>
          <ac:spMkLst>
            <pc:docMk/>
            <pc:sldMk cId="1651463199" sldId="325"/>
            <ac:spMk id="135" creationId="{04812C46-200A-4DEB-A05E-3ED6C68C2387}"/>
          </ac:spMkLst>
        </pc:spChg>
        <pc:spChg chg="add del">
          <ac:chgData name="Laura Benítez" userId="S::lbenitez@seo.org::e2d09982-5f3c-4afb-b112-55ad4c40842f" providerId="AD" clId="Web-{CD2BE218-8E0F-5FB5-037C-AB4D5FBB487D}" dt="2023-09-29T11:52:27.194" v="1157"/>
          <ac:spMkLst>
            <pc:docMk/>
            <pc:sldMk cId="1651463199" sldId="325"/>
            <ac:spMk id="140" creationId="{534AE774-7140-49BE-8B41-57CD71D98CA1}"/>
          </ac:spMkLst>
        </pc:spChg>
        <pc:spChg chg="add">
          <ac:chgData name="Laura Benítez" userId="S::lbenitez@seo.org::e2d09982-5f3c-4afb-b112-55ad4c40842f" providerId="AD" clId="Web-{CD2BE218-8E0F-5FB5-037C-AB4D5FBB487D}" dt="2023-09-29T11:52:27.210" v="1158"/>
          <ac:spMkLst>
            <pc:docMk/>
            <pc:sldMk cId="1651463199" sldId="325"/>
            <ac:spMk id="142" creationId="{D4771268-CB57-404A-9271-370EB28F6090}"/>
          </ac:spMkLst>
        </pc:spChg>
        <pc:picChg chg="add del mod ord">
          <ac:chgData name="Laura Benítez" userId="S::lbenitez@seo.org::e2d09982-5f3c-4afb-b112-55ad4c40842f" providerId="AD" clId="Web-{CD2BE218-8E0F-5FB5-037C-AB4D5FBB487D}" dt="2023-09-29T11:55:03.465" v="1162"/>
          <ac:picMkLst>
            <pc:docMk/>
            <pc:sldMk cId="1651463199" sldId="325"/>
            <ac:picMk id="2" creationId="{20276B83-AA14-FEB2-AD1A-ED5E8DC8FA69}"/>
          </ac:picMkLst>
        </pc:picChg>
        <pc:picChg chg="del">
          <ac:chgData name="Laura Benítez" userId="S::lbenitez@seo.org::e2d09982-5f3c-4afb-b112-55ad4c40842f" providerId="AD" clId="Web-{CD2BE218-8E0F-5FB5-037C-AB4D5FBB487D}" dt="2023-09-29T09:35:46.606" v="376"/>
          <ac:picMkLst>
            <pc:docMk/>
            <pc:sldMk cId="1651463199" sldId="325"/>
            <ac:picMk id="90" creationId="{BC2D93CA-FF9C-5E02-9AA0-40A644FDEDC5}"/>
          </ac:picMkLst>
        </pc:picChg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1730293493" sldId="328"/>
        </pc:sldMkLst>
      </pc:sldChg>
      <pc:sldChg chg="addSp delSp modSp mod">
        <pc:chgData name="Laura Benítez" userId="S::lbenitez@seo.org::e2d09982-5f3c-4afb-b112-55ad4c40842f" providerId="AD" clId="Web-{CD2BE218-8E0F-5FB5-037C-AB4D5FBB487D}" dt="2023-09-29T10:37:56.022" v="737" actId="1076"/>
        <pc:sldMkLst>
          <pc:docMk/>
          <pc:sldMk cId="3713524822" sldId="333"/>
        </pc:sldMkLst>
        <pc:spChg chg="mod topLvl">
          <ac:chgData name="Laura Benítez" userId="S::lbenitez@seo.org::e2d09982-5f3c-4afb-b112-55ad4c40842f" providerId="AD" clId="Web-{CD2BE218-8E0F-5FB5-037C-AB4D5FBB487D}" dt="2023-09-29T10:37:35.568" v="735"/>
          <ac:spMkLst>
            <pc:docMk/>
            <pc:sldMk cId="3713524822" sldId="333"/>
            <ac:spMk id="9" creationId="{3A6EC52D-C40B-43EA-A325-8CFD8FF14264}"/>
          </ac:spMkLst>
        </pc:spChg>
        <pc:grpChg chg="add del mod">
          <ac:chgData name="Laura Benítez" userId="S::lbenitez@seo.org::e2d09982-5f3c-4afb-b112-55ad4c40842f" providerId="AD" clId="Web-{CD2BE218-8E0F-5FB5-037C-AB4D5FBB487D}" dt="2023-09-29T10:37:35.568" v="735"/>
          <ac:grpSpMkLst>
            <pc:docMk/>
            <pc:sldMk cId="3713524822" sldId="333"/>
            <ac:grpSpMk id="3" creationId="{41465424-5518-27D9-F5AE-3891CD466F7F}"/>
          </ac:grpSpMkLst>
        </pc:grpChg>
        <pc:grpChg chg="add mod">
          <ac:chgData name="Laura Benítez" userId="S::lbenitez@seo.org::e2d09982-5f3c-4afb-b112-55ad4c40842f" providerId="AD" clId="Web-{CD2BE218-8E0F-5FB5-037C-AB4D5FBB487D}" dt="2023-09-29T10:37:56.022" v="737" actId="1076"/>
          <ac:grpSpMkLst>
            <pc:docMk/>
            <pc:sldMk cId="3713524822" sldId="333"/>
            <ac:grpSpMk id="5" creationId="{27CA213F-4F6A-661F-BE1B-E8A930C9CE00}"/>
          </ac:grpSpMkLst>
        </pc:grpChg>
        <pc:picChg chg="add mod ord">
          <ac:chgData name="Laura Benítez" userId="S::lbenitez@seo.org::e2d09982-5f3c-4afb-b112-55ad4c40842f" providerId="AD" clId="Web-{CD2BE218-8E0F-5FB5-037C-AB4D5FBB487D}" dt="2023-09-29T10:37:08.786" v="732" actId="1076"/>
          <ac:picMkLst>
            <pc:docMk/>
            <pc:sldMk cId="3713524822" sldId="333"/>
            <ac:picMk id="2" creationId="{F387B363-A841-25CA-F0E5-49EE1B8ED26F}"/>
          </ac:picMkLst>
        </pc:picChg>
        <pc:picChg chg="mod ord topLvl">
          <ac:chgData name="Laura Benítez" userId="S::lbenitez@seo.org::e2d09982-5f3c-4afb-b112-55ad4c40842f" providerId="AD" clId="Web-{CD2BE218-8E0F-5FB5-037C-AB4D5FBB487D}" dt="2023-09-29T10:37:35.568" v="735"/>
          <ac:picMkLst>
            <pc:docMk/>
            <pc:sldMk cId="3713524822" sldId="333"/>
            <ac:picMk id="4" creationId="{00000000-0000-0000-0000-000000000000}"/>
          </ac:picMkLst>
        </pc:picChg>
      </pc:sldChg>
      <pc:sldChg chg="modSp mod ord">
        <pc:chgData name="Laura Benítez" userId="S::lbenitez@seo.org::e2d09982-5f3c-4afb-b112-55ad4c40842f" providerId="AD" clId="Web-{CD2BE218-8E0F-5FB5-037C-AB4D5FBB487D}" dt="2023-09-29T11:30:24.061" v="994"/>
        <pc:sldMkLst>
          <pc:docMk/>
          <pc:sldMk cId="644646201" sldId="349"/>
        </pc:sldMkLst>
        <pc:spChg chg="mod">
          <ac:chgData name="Laura Benítez" userId="S::lbenitez@seo.org::e2d09982-5f3c-4afb-b112-55ad4c40842f" providerId="AD" clId="Web-{CD2BE218-8E0F-5FB5-037C-AB4D5FBB487D}" dt="2023-09-29T08:05:35.405" v="106" actId="1076"/>
          <ac:spMkLst>
            <pc:docMk/>
            <pc:sldMk cId="644646201" sldId="349"/>
            <ac:spMk id="2" creationId="{00A19648-DDB5-2AE4-494C-3EA09F4E79CB}"/>
          </ac:spMkLst>
        </pc:spChg>
        <pc:spChg chg="mod">
          <ac:chgData name="Laura Benítez" userId="S::lbenitez@seo.org::e2d09982-5f3c-4afb-b112-55ad4c40842f" providerId="AD" clId="Web-{CD2BE218-8E0F-5FB5-037C-AB4D5FBB487D}" dt="2023-09-29T08:05:44.640" v="107" actId="1076"/>
          <ac:spMkLst>
            <pc:docMk/>
            <pc:sldMk cId="644646201" sldId="349"/>
            <ac:spMk id="3" creationId="{D21B0EAF-9F2B-596F-222C-9B3B042B4EA8}"/>
          </ac:spMkLst>
        </pc:spChg>
      </pc:sldChg>
      <pc:sldChg chg="modSp mod">
        <pc:chgData name="Laura Benítez" userId="S::lbenitez@seo.org::e2d09982-5f3c-4afb-b112-55ad4c40842f" providerId="AD" clId="Web-{CD2BE218-8E0F-5FB5-037C-AB4D5FBB487D}" dt="2023-09-29T12:58:39.387" v="1233" actId="14100"/>
        <pc:sldMkLst>
          <pc:docMk/>
          <pc:sldMk cId="2865804807" sldId="359"/>
        </pc:sldMkLst>
        <pc:spChg chg="mod">
          <ac:chgData name="Laura Benítez" userId="S::lbenitez@seo.org::e2d09982-5f3c-4afb-b112-55ad4c40842f" providerId="AD" clId="Web-{CD2BE218-8E0F-5FB5-037C-AB4D5FBB487D}" dt="2023-09-29T12:58:39.387" v="1233" actId="14100"/>
          <ac:spMkLst>
            <pc:docMk/>
            <pc:sldMk cId="2865804807" sldId="359"/>
            <ac:spMk id="9" creationId="{EF0BD4D2-E1C2-4DE1-9F9F-E7C0F4E382CC}"/>
          </ac:spMkLst>
        </pc:spChg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2776235915" sldId="399"/>
        </pc:sldMkLst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4136255581" sldId="402"/>
        </pc:sldMkLst>
      </pc:sldChg>
      <pc:sldChg chg="addSp delSp modSp del mod">
        <pc:chgData name="Laura Benítez" userId="S::lbenitez@seo.org::e2d09982-5f3c-4afb-b112-55ad4c40842f" providerId="AD" clId="Web-{CD2BE218-8E0F-5FB5-037C-AB4D5FBB487D}" dt="2023-09-29T13:30:30.733" v="1414"/>
        <pc:sldMkLst>
          <pc:docMk/>
          <pc:sldMk cId="3360157352" sldId="404"/>
        </pc:sldMkLst>
        <pc:spChg chg="add mod">
          <ac:chgData name="Laura Benítez" userId="S::lbenitez@seo.org::e2d09982-5f3c-4afb-b112-55ad4c40842f" providerId="AD" clId="Web-{CD2BE218-8E0F-5FB5-037C-AB4D5FBB487D}" dt="2023-09-29T10:40:57.217" v="743"/>
          <ac:spMkLst>
            <pc:docMk/>
            <pc:sldMk cId="3360157352" sldId="404"/>
            <ac:spMk id="2" creationId="{BA48B8E3-2B58-B7E3-B2C4-5DD09A30190C}"/>
          </ac:spMkLst>
        </pc:spChg>
        <pc:spChg chg="del">
          <ac:chgData name="Laura Benítez" userId="S::lbenitez@seo.org::e2d09982-5f3c-4afb-b112-55ad4c40842f" providerId="AD" clId="Web-{CD2BE218-8E0F-5FB5-037C-AB4D5FBB487D}" dt="2023-09-29T10:38:55.290" v="738"/>
          <ac:spMkLst>
            <pc:docMk/>
            <pc:sldMk cId="3360157352" sldId="404"/>
            <ac:spMk id="7" creationId="{E3CAEDC3-EF8B-4CB0-A129-964EFE50335B}"/>
          </ac:spMkLst>
        </pc:spChg>
        <pc:grpChg chg="add del">
          <ac:chgData name="Laura Benítez" userId="S::lbenitez@seo.org::e2d09982-5f3c-4afb-b112-55ad4c40842f" providerId="AD" clId="Web-{CD2BE218-8E0F-5FB5-037C-AB4D5FBB487D}" dt="2023-09-29T10:42:09.485" v="749"/>
          <ac:grpSpMkLst>
            <pc:docMk/>
            <pc:sldMk cId="3360157352" sldId="404"/>
            <ac:grpSpMk id="3" creationId="{F5AFB59E-7B09-B908-F722-570632130D82}"/>
          </ac:grpSpMkLst>
        </pc:grpChg>
      </pc:sldChg>
      <pc:sldChg chg="addSp delSp modSp mod ord setBg addAnim setClrOvrMap">
        <pc:chgData name="Laura Benítez" userId="S::lbenitez@seo.org::e2d09982-5f3c-4afb-b112-55ad4c40842f" providerId="AD" clId="Web-{CD2BE218-8E0F-5FB5-037C-AB4D5FBB487D}" dt="2023-09-29T11:36:32.791" v="1036" actId="1076"/>
        <pc:sldMkLst>
          <pc:docMk/>
          <pc:sldMk cId="2192963532" sldId="409"/>
        </pc:sldMkLst>
        <pc:spChg chg="add mod">
          <ac:chgData name="Laura Benítez" userId="S::lbenitez@seo.org::e2d09982-5f3c-4afb-b112-55ad4c40842f" providerId="AD" clId="Web-{CD2BE218-8E0F-5FB5-037C-AB4D5FBB487D}" dt="2023-09-29T11:09:09.194" v="769"/>
          <ac:spMkLst>
            <pc:docMk/>
            <pc:sldMk cId="2192963532" sldId="409"/>
            <ac:spMk id="2" creationId="{49F81986-3CA0-813B-CA2C-44546D095501}"/>
          </ac:spMkLst>
        </pc:spChg>
        <pc:spChg chg="add mod">
          <ac:chgData name="Laura Benítez" userId="S::lbenitez@seo.org::e2d09982-5f3c-4afb-b112-55ad4c40842f" providerId="AD" clId="Web-{CD2BE218-8E0F-5FB5-037C-AB4D5FBB487D}" dt="2023-09-29T11:36:32.791" v="1036" actId="1076"/>
          <ac:spMkLst>
            <pc:docMk/>
            <pc:sldMk cId="2192963532" sldId="409"/>
            <ac:spMk id="7" creationId="{95FC6C32-849E-5208-A024-7A5B21F88A46}"/>
          </ac:spMkLst>
        </pc:spChg>
        <pc:spChg chg="del mod">
          <ac:chgData name="Laura Benítez" userId="S::lbenitez@seo.org::e2d09982-5f3c-4afb-b112-55ad4c40842f" providerId="AD" clId="Web-{CD2BE218-8E0F-5FB5-037C-AB4D5FBB487D}" dt="2023-09-29T08:46:05.317" v="242"/>
          <ac:spMkLst>
            <pc:docMk/>
            <pc:sldMk cId="2192963532" sldId="409"/>
            <ac:spMk id="8" creationId="{00000000-0000-0000-0000-000000000000}"/>
          </ac:spMkLst>
        </pc:spChg>
        <pc:spChg chg="add del">
          <ac:chgData name="Laura Benítez" userId="S::lbenitez@seo.org::e2d09982-5f3c-4afb-b112-55ad4c40842f" providerId="AD" clId="Web-{CD2BE218-8E0F-5FB5-037C-AB4D5FBB487D}" dt="2023-09-29T08:44:01.923" v="222"/>
          <ac:spMkLst>
            <pc:docMk/>
            <pc:sldMk cId="2192963532" sldId="409"/>
            <ac:spMk id="13" creationId="{71B2258F-86CA-4D4D-8270-BC05FCDEBFB3}"/>
          </ac:spMkLst>
        </pc:spChg>
        <pc:spChg chg="add del">
          <ac:chgData name="Laura Benítez" userId="S::lbenitez@seo.org::e2d09982-5f3c-4afb-b112-55ad4c40842f" providerId="AD" clId="Web-{CD2BE218-8E0F-5FB5-037C-AB4D5FBB487D}" dt="2023-09-29T08:44:11.970" v="224"/>
          <ac:spMkLst>
            <pc:docMk/>
            <pc:sldMk cId="2192963532" sldId="409"/>
            <ac:spMk id="16" creationId="{37C89E4B-3C9F-44B9-8B86-D9E3D112D8EC}"/>
          </ac:spMkLst>
        </pc:spChg>
        <pc:spChg chg="add del">
          <ac:chgData name="Laura Benítez" userId="S::lbenitez@seo.org::e2d09982-5f3c-4afb-b112-55ad4c40842f" providerId="AD" clId="Web-{CD2BE218-8E0F-5FB5-037C-AB4D5FBB487D}" dt="2023-09-29T08:44:39.862" v="226"/>
          <ac:spMkLst>
            <pc:docMk/>
            <pc:sldMk cId="2192963532" sldId="409"/>
            <ac:spMk id="19" creationId="{71B2258F-86CA-4D4D-8270-BC05FCDEBFB3}"/>
          </ac:spMkLst>
        </pc:spChg>
        <pc:spChg chg="add">
          <ac:chgData name="Laura Benítez" userId="S::lbenitez@seo.org::e2d09982-5f3c-4afb-b112-55ad4c40842f" providerId="AD" clId="Web-{CD2BE218-8E0F-5FB5-037C-AB4D5FBB487D}" dt="2023-09-29T08:44:39.862" v="227"/>
          <ac:spMkLst>
            <pc:docMk/>
            <pc:sldMk cId="2192963532" sldId="409"/>
            <ac:spMk id="21" creationId="{6F828D28-8E09-41CC-8229-3070B5467A96}"/>
          </ac:spMkLst>
        </pc:spChg>
        <pc:spChg chg="add">
          <ac:chgData name="Laura Benítez" userId="S::lbenitez@seo.org::e2d09982-5f3c-4afb-b112-55ad4c40842f" providerId="AD" clId="Web-{CD2BE218-8E0F-5FB5-037C-AB4D5FBB487D}" dt="2023-09-29T08:44:39.862" v="227"/>
          <ac:spMkLst>
            <pc:docMk/>
            <pc:sldMk cId="2192963532" sldId="409"/>
            <ac:spMk id="22" creationId="{D5B012D8-7F27-4758-9AC6-C889B154BD73}"/>
          </ac:spMkLst>
        </pc:spChg>
        <pc:spChg chg="add">
          <ac:chgData name="Laura Benítez" userId="S::lbenitez@seo.org::e2d09982-5f3c-4afb-b112-55ad4c40842f" providerId="AD" clId="Web-{CD2BE218-8E0F-5FB5-037C-AB4D5FBB487D}" dt="2023-09-29T08:44:39.862" v="227"/>
          <ac:spMkLst>
            <pc:docMk/>
            <pc:sldMk cId="2192963532" sldId="409"/>
            <ac:spMk id="23" creationId="{4063B759-00FC-46D1-9898-8E8625268FAF}"/>
          </ac:spMkLst>
        </pc:spChg>
        <pc:picChg chg="add del mod">
          <ac:chgData name="Laura Benítez" userId="S::lbenitez@seo.org::e2d09982-5f3c-4afb-b112-55ad4c40842f" providerId="AD" clId="Web-{CD2BE218-8E0F-5FB5-037C-AB4D5FBB487D}" dt="2023-09-29T08:45:34.644" v="235"/>
          <ac:picMkLst>
            <pc:docMk/>
            <pc:sldMk cId="2192963532" sldId="409"/>
            <ac:picMk id="2" creationId="{EEF94A0D-A92C-58FC-69CD-8255CC34CEB8}"/>
          </ac:picMkLst>
        </pc:picChg>
        <pc:picChg chg="del">
          <ac:chgData name="Laura Benítez" userId="S::lbenitez@seo.org::e2d09982-5f3c-4afb-b112-55ad4c40842f" providerId="AD" clId="Web-{CD2BE218-8E0F-5FB5-037C-AB4D5FBB487D}" dt="2023-09-29T08:43:49.126" v="218"/>
          <ac:picMkLst>
            <pc:docMk/>
            <pc:sldMk cId="2192963532" sldId="409"/>
            <ac:picMk id="4" creationId="{00000000-0000-0000-0000-000000000000}"/>
          </ac:picMkLst>
        </pc:picChg>
        <pc:picChg chg="mod">
          <ac:chgData name="Laura Benítez" userId="S::lbenitez@seo.org::e2d09982-5f3c-4afb-b112-55ad4c40842f" providerId="AD" clId="Web-{CD2BE218-8E0F-5FB5-037C-AB4D5FBB487D}" dt="2023-09-29T11:09:09.163" v="767"/>
          <ac:picMkLst>
            <pc:docMk/>
            <pc:sldMk cId="2192963532" sldId="409"/>
            <ac:picMk id="5" creationId="{00000000-0000-0000-0000-000000000000}"/>
          </ac:picMkLst>
        </pc:picChg>
        <pc:picChg chg="add mod">
          <ac:chgData name="Laura Benítez" userId="S::lbenitez@seo.org::e2d09982-5f3c-4afb-b112-55ad4c40842f" providerId="AD" clId="Web-{CD2BE218-8E0F-5FB5-037C-AB4D5FBB487D}" dt="2023-09-29T11:36:13.071" v="1033" actId="1076"/>
          <ac:picMkLst>
            <pc:docMk/>
            <pc:sldMk cId="2192963532" sldId="409"/>
            <ac:picMk id="6" creationId="{F02FC7DC-FE2C-2DEF-48A9-4C77891AD887}"/>
          </ac:picMkLst>
        </pc:picChg>
        <pc:cxnChg chg="add del">
          <ac:chgData name="Laura Benítez" userId="S::lbenitez@seo.org::e2d09982-5f3c-4afb-b112-55ad4c40842f" providerId="AD" clId="Web-{CD2BE218-8E0F-5FB5-037C-AB4D5FBB487D}" dt="2023-09-29T08:44:11.970" v="224"/>
          <ac:cxnSpMkLst>
            <pc:docMk/>
            <pc:sldMk cId="2192963532" sldId="409"/>
            <ac:cxnSpMk id="15" creationId="{AA2EAA10-076F-46BD-8F0F-B9A2FB77A85C}"/>
          </ac:cxnSpMkLst>
        </pc:cxnChg>
        <pc:cxnChg chg="add del">
          <ac:chgData name="Laura Benítez" userId="S::lbenitez@seo.org::e2d09982-5f3c-4afb-b112-55ad4c40842f" providerId="AD" clId="Web-{CD2BE218-8E0F-5FB5-037C-AB4D5FBB487D}" dt="2023-09-29T08:44:11.970" v="224"/>
          <ac:cxnSpMkLst>
            <pc:docMk/>
            <pc:sldMk cId="2192963532" sldId="409"/>
            <ac:cxnSpMk id="17" creationId="{D891E407-403B-4764-86C9-33A56D3BCAA3}"/>
          </ac:cxnSpMkLst>
        </pc:cxnChg>
      </pc:sldChg>
      <pc:sldChg chg="addSp delSp modSp mod setBg addAnim setClrOvrMap">
        <pc:chgData name="Laura Benítez" userId="S::lbenitez@seo.org::e2d09982-5f3c-4afb-b112-55ad4c40842f" providerId="AD" clId="Web-{CD2BE218-8E0F-5FB5-037C-AB4D5FBB487D}" dt="2023-09-29T12:00:40.928" v="1176"/>
        <pc:sldMkLst>
          <pc:docMk/>
          <pc:sldMk cId="2805010518" sldId="410"/>
        </pc:sldMkLst>
        <pc:spChg chg="mod ord">
          <ac:chgData name="Laura Benítez" userId="S::lbenitez@seo.org::e2d09982-5f3c-4afb-b112-55ad4c40842f" providerId="AD" clId="Web-{CD2BE218-8E0F-5FB5-037C-AB4D5FBB487D}" dt="2023-09-29T10:31:45.194" v="704" actId="20577"/>
          <ac:spMkLst>
            <pc:docMk/>
            <pc:sldMk cId="2805010518" sldId="410"/>
            <ac:spMk id="7" creationId="{BE049AB3-0A22-4208-BD52-43BFE1E96E72}"/>
          </ac:spMkLst>
        </pc:spChg>
        <pc:spChg chg="del">
          <ac:chgData name="Laura Benítez" userId="S::lbenitez@seo.org::e2d09982-5f3c-4afb-b112-55ad4c40842f" providerId="AD" clId="Web-{CD2BE218-8E0F-5FB5-037C-AB4D5FBB487D}" dt="2023-09-29T10:17:20.535" v="624"/>
          <ac:spMkLst>
            <pc:docMk/>
            <pc:sldMk cId="2805010518" sldId="410"/>
            <ac:spMk id="12" creationId="{0E91F5CA-B392-444C-88E3-BF5BAAEBDEB0}"/>
          </ac:spMkLst>
        </pc:spChg>
        <pc:spChg chg="del">
          <ac:chgData name="Laura Benítez" userId="S::lbenitez@seo.org::e2d09982-5f3c-4afb-b112-55ad4c40842f" providerId="AD" clId="Web-{CD2BE218-8E0F-5FB5-037C-AB4D5FBB487D}" dt="2023-09-29T10:17:20.535" v="624"/>
          <ac:spMkLst>
            <pc:docMk/>
            <pc:sldMk cId="2805010518" sldId="410"/>
            <ac:spMk id="14" creationId="{0459807F-B6FA-44D3-9A53-C55B6B56884A}"/>
          </ac:spMkLst>
        </pc:spChg>
        <pc:spChg chg="add">
          <ac:chgData name="Laura Benítez" userId="S::lbenitez@seo.org::e2d09982-5f3c-4afb-b112-55ad4c40842f" providerId="AD" clId="Web-{CD2BE218-8E0F-5FB5-037C-AB4D5FBB487D}" dt="2023-09-29T10:17:20.535" v="624"/>
          <ac:spMkLst>
            <pc:docMk/>
            <pc:sldMk cId="2805010518" sldId="410"/>
            <ac:spMk id="19" creationId="{71B2258F-86CA-4D4D-8270-BC05FCDEBFB3}"/>
          </ac:spMkLst>
        </pc:spChg>
        <pc:picChg chg="mod">
          <ac:chgData name="Laura Benítez" userId="S::lbenitez@seo.org::e2d09982-5f3c-4afb-b112-55ad4c40842f" providerId="AD" clId="Web-{CD2BE218-8E0F-5FB5-037C-AB4D5FBB487D}" dt="2023-09-29T10:17:20.535" v="624"/>
          <ac:picMkLst>
            <pc:docMk/>
            <pc:sldMk cId="2805010518" sldId="410"/>
            <ac:picMk id="3" creationId="{F50C41C3-3A49-4A0F-A213-7997F1605891}"/>
          </ac:picMkLst>
        </pc:picChg>
      </pc:sldChg>
      <pc:sldChg chg="addSp delSp modSp mod">
        <pc:chgData name="Laura Benítez" userId="S::lbenitez@seo.org::e2d09982-5f3c-4afb-b112-55ad4c40842f" providerId="AD" clId="Web-{CD2BE218-8E0F-5FB5-037C-AB4D5FBB487D}" dt="2023-09-29T12:01:15.366" v="1182" actId="20577"/>
        <pc:sldMkLst>
          <pc:docMk/>
          <pc:sldMk cId="3984610571" sldId="415"/>
        </pc:sldMkLst>
        <pc:spChg chg="add del mod">
          <ac:chgData name="Laura Benítez" userId="S::lbenitez@seo.org::e2d09982-5f3c-4afb-b112-55ad4c40842f" providerId="AD" clId="Web-{CD2BE218-8E0F-5FB5-037C-AB4D5FBB487D}" dt="2023-09-29T12:01:15.366" v="1182" actId="20577"/>
          <ac:spMkLst>
            <pc:docMk/>
            <pc:sldMk cId="3984610571" sldId="415"/>
            <ac:spMk id="2" creationId="{0BA2D27C-8669-05E1-AEDB-BDCF94B1ED97}"/>
          </ac:spMkLst>
        </pc:spChg>
      </pc:sldChg>
      <pc:sldChg chg="delSp del mod ord">
        <pc:chgData name="Laura Benítez" userId="S::lbenitez@seo.org::e2d09982-5f3c-4afb-b112-55ad4c40842f" providerId="AD" clId="Web-{CD2BE218-8E0F-5FB5-037C-AB4D5FBB487D}" dt="2023-09-29T14:08:38.243" v="1499"/>
        <pc:sldMkLst>
          <pc:docMk/>
          <pc:sldMk cId="3146279313" sldId="418"/>
        </pc:sldMkLst>
        <pc:spChg chg="del">
          <ac:chgData name="Laura Benítez" userId="S::lbenitez@seo.org::e2d09982-5f3c-4afb-b112-55ad4c40842f" providerId="AD" clId="Web-{CD2BE218-8E0F-5FB5-037C-AB4D5FBB487D}" dt="2023-09-29T14:08:38.071" v="1498"/>
          <ac:spMkLst>
            <pc:docMk/>
            <pc:sldMk cId="3146279313" sldId="418"/>
            <ac:spMk id="5" creationId="{5DD3B048-C239-4E29-A5BC-8362F59C96BE}"/>
          </ac:spMkLst>
        </pc:spChg>
        <pc:picChg chg="del">
          <ac:chgData name="Laura Benítez" userId="S::lbenitez@seo.org::e2d09982-5f3c-4afb-b112-55ad4c40842f" providerId="AD" clId="Web-{CD2BE218-8E0F-5FB5-037C-AB4D5FBB487D}" dt="2023-09-29T14:08:15.992" v="1493"/>
          <ac:picMkLst>
            <pc:docMk/>
            <pc:sldMk cId="3146279313" sldId="418"/>
            <ac:picMk id="11" creationId="{00000000-0000-0000-0000-000000000000}"/>
          </ac:picMkLst>
        </pc:picChg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3277677781" sldId="425"/>
        </pc:sldMkLst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1872058421" sldId="426"/>
        </pc:sldMkLst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4155515902" sldId="427"/>
        </pc:sldMkLst>
      </pc:sldChg>
      <pc:sldChg chg="modSp del mod">
        <pc:chgData name="Laura Benítez" userId="S::lbenitez@seo.org::e2d09982-5f3c-4afb-b112-55ad4c40842f" providerId="AD" clId="Web-{CD2BE218-8E0F-5FB5-037C-AB4D5FBB487D}" dt="2023-09-29T14:55:33.288" v="1725"/>
        <pc:sldMkLst>
          <pc:docMk/>
          <pc:sldMk cId="2954670424" sldId="429"/>
        </pc:sldMkLst>
        <pc:spChg chg="mod">
          <ac:chgData name="Laura Benítez" userId="S::lbenitez@seo.org::e2d09982-5f3c-4afb-b112-55ad4c40842f" providerId="AD" clId="Web-{CD2BE218-8E0F-5FB5-037C-AB4D5FBB487D}" dt="2023-09-29T14:55:17.350" v="1724" actId="1076"/>
          <ac:spMkLst>
            <pc:docMk/>
            <pc:sldMk cId="2954670424" sldId="429"/>
            <ac:spMk id="12" creationId="{7E72A60A-7010-4F73-ACBA-660D9CDFA289}"/>
          </ac:spMkLst>
        </pc:spChg>
        <pc:grpChg chg="mod">
          <ac:chgData name="Laura Benítez" userId="S::lbenitez@seo.org::e2d09982-5f3c-4afb-b112-55ad4c40842f" providerId="AD" clId="Web-{CD2BE218-8E0F-5FB5-037C-AB4D5FBB487D}" dt="2023-09-29T14:55:07.443" v="1722" actId="1076"/>
          <ac:grpSpMkLst>
            <pc:docMk/>
            <pc:sldMk cId="2954670424" sldId="429"/>
            <ac:grpSpMk id="2" creationId="{5492476C-0A7C-6B7F-50AD-FA4269DF6578}"/>
          </ac:grpSpMkLst>
        </pc:grpChg>
        <pc:grpChg chg="mod">
          <ac:chgData name="Laura Benítez" userId="S::lbenitez@seo.org::e2d09982-5f3c-4afb-b112-55ad4c40842f" providerId="AD" clId="Web-{CD2BE218-8E0F-5FB5-037C-AB4D5FBB487D}" dt="2023-09-29T14:55:09.193" v="1723" actId="1076"/>
          <ac:grpSpMkLst>
            <pc:docMk/>
            <pc:sldMk cId="2954670424" sldId="429"/>
            <ac:grpSpMk id="5" creationId="{41A2A59A-110A-D689-E39B-88B79E3D7D7D}"/>
          </ac:grpSpMkLst>
        </pc:grpChg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613766280" sldId="434"/>
        </pc:sldMkLst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1549453043" sldId="439"/>
        </pc:sldMkLst>
      </pc:sldChg>
      <pc:sldChg chg="mod ord">
        <pc:chgData name="Laura Benítez" userId="S::lbenitez@seo.org::e2d09982-5f3c-4afb-b112-55ad4c40842f" providerId="AD" clId="Web-{CD2BE218-8E0F-5FB5-037C-AB4D5FBB487D}" dt="2023-09-29T14:13:00.096" v="1552"/>
        <pc:sldMkLst>
          <pc:docMk/>
          <pc:sldMk cId="1182923050" sldId="452"/>
        </pc:sldMkLst>
      </pc:sldChg>
      <pc:sldChg chg="delSp modSp mod ord">
        <pc:chgData name="Laura Benítez" userId="S::lbenitez@seo.org::e2d09982-5f3c-4afb-b112-55ad4c40842f" providerId="AD" clId="Web-{CD2BE218-8E0F-5FB5-037C-AB4D5FBB487D}" dt="2023-09-29T14:28:33.945" v="1639"/>
        <pc:sldMkLst>
          <pc:docMk/>
          <pc:sldMk cId="3255126439" sldId="454"/>
        </pc:sldMkLst>
        <pc:spChg chg="del">
          <ac:chgData name="Laura Benítez" userId="S::lbenitez@seo.org::e2d09982-5f3c-4afb-b112-55ad4c40842f" providerId="AD" clId="Web-{CD2BE218-8E0F-5FB5-037C-AB4D5FBB487D}" dt="2023-09-29T14:28:12.131" v="1636"/>
          <ac:spMkLst>
            <pc:docMk/>
            <pc:sldMk cId="3255126439" sldId="454"/>
            <ac:spMk id="5" creationId="{00000000-0000-0000-0000-000000000000}"/>
          </ac:spMkLst>
        </pc:spChg>
        <pc:spChg chg="del">
          <ac:chgData name="Laura Benítez" userId="S::lbenitez@seo.org::e2d09982-5f3c-4afb-b112-55ad4c40842f" providerId="AD" clId="Web-{CD2BE218-8E0F-5FB5-037C-AB4D5FBB487D}" dt="2023-09-29T14:28:33.945" v="1639"/>
          <ac:spMkLst>
            <pc:docMk/>
            <pc:sldMk cId="3255126439" sldId="454"/>
            <ac:spMk id="8" creationId="{00000000-0000-0000-0000-000000000000}"/>
          </ac:spMkLst>
        </pc:spChg>
        <pc:picChg chg="mod">
          <ac:chgData name="Laura Benítez" userId="S::lbenitez@seo.org::e2d09982-5f3c-4afb-b112-55ad4c40842f" providerId="AD" clId="Web-{CD2BE218-8E0F-5FB5-037C-AB4D5FBB487D}" dt="2023-09-29T14:28:27.382" v="1638" actId="1076"/>
          <ac:picMkLst>
            <pc:docMk/>
            <pc:sldMk cId="3255126439" sldId="454"/>
            <ac:picMk id="2050" creationId="{BC2763BA-5CEA-4E9B-BB96-D454DF9D3000}"/>
          </ac:picMkLst>
        </pc:picChg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164667484" sldId="461"/>
        </pc:sldMkLst>
      </pc:sldChg>
      <pc:sldChg chg="addSp delSp modSp mod setBg setClrOvrMap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1252109727" sldId="462"/>
        </pc:sldMkLst>
        <pc:spChg chg="mod">
          <ac:chgData name="Laura Benítez" userId="S::lbenitez@seo.org::e2d09982-5f3c-4afb-b112-55ad4c40842f" providerId="AD" clId="Web-{CD2BE218-8E0F-5FB5-037C-AB4D5FBB487D}" dt="2023-09-29T08:09:12.755" v="129" actId="20577"/>
          <ac:spMkLst>
            <pc:docMk/>
            <pc:sldMk cId="1252109727" sldId="462"/>
            <ac:spMk id="2" creationId="{5271A74E-7158-C7C4-2024-53609DE0F8AF}"/>
          </ac:spMkLst>
        </pc:spChg>
        <pc:spChg chg="mod">
          <ac:chgData name="Laura Benítez" userId="S::lbenitez@seo.org::e2d09982-5f3c-4afb-b112-55ad4c40842f" providerId="AD" clId="Web-{CD2BE218-8E0F-5FB5-037C-AB4D5FBB487D}" dt="2023-09-29T08:06:22.672" v="115" actId="20577"/>
          <ac:spMkLst>
            <pc:docMk/>
            <pc:sldMk cId="1252109727" sldId="462"/>
            <ac:spMk id="3" creationId="{617BDDBF-690B-3F34-C98F-E9A05F4BB7C1}"/>
          </ac:spMkLst>
        </pc:spChg>
        <pc:spChg chg="add del">
          <ac:chgData name="Laura Benítez" userId="S::lbenitez@seo.org::e2d09982-5f3c-4afb-b112-55ad4c40842f" providerId="AD" clId="Web-{CD2BE218-8E0F-5FB5-037C-AB4D5FBB487D}" dt="2023-09-29T08:02:03.306" v="77"/>
          <ac:spMkLst>
            <pc:docMk/>
            <pc:sldMk cId="1252109727" sldId="462"/>
            <ac:spMk id="11" creationId="{04812C46-200A-4DEB-A05E-3ED6C68C2387}"/>
          </ac:spMkLst>
        </pc:spChg>
        <pc:spChg chg="add del">
          <ac:chgData name="Laura Benítez" userId="S::lbenitez@seo.org::e2d09982-5f3c-4afb-b112-55ad4c40842f" providerId="AD" clId="Web-{CD2BE218-8E0F-5FB5-037C-AB4D5FBB487D}" dt="2023-09-29T08:02:03.306" v="77"/>
          <ac:spMkLst>
            <pc:docMk/>
            <pc:sldMk cId="1252109727" sldId="462"/>
            <ac:spMk id="13" creationId="{D1EA859B-E555-4109-94F3-6700E046E008}"/>
          </ac:spMkLst>
        </pc:spChg>
        <pc:spChg chg="add del">
          <ac:chgData name="Laura Benítez" userId="S::lbenitez@seo.org::e2d09982-5f3c-4afb-b112-55ad4c40842f" providerId="AD" clId="Web-{CD2BE218-8E0F-5FB5-037C-AB4D5FBB487D}" dt="2023-09-29T08:04:44.716" v="92"/>
          <ac:spMkLst>
            <pc:docMk/>
            <pc:sldMk cId="1252109727" sldId="462"/>
            <ac:spMk id="15" creationId="{A9D6EEA4-51EF-4796-BE5B-F3EB11F23ED7}"/>
          </ac:spMkLst>
        </pc:spChg>
        <pc:spChg chg="add">
          <ac:chgData name="Laura Benítez" userId="S::lbenitez@seo.org::e2d09982-5f3c-4afb-b112-55ad4c40842f" providerId="AD" clId="Web-{CD2BE218-8E0F-5FB5-037C-AB4D5FBB487D}" dt="2023-09-29T08:04:44.716" v="92"/>
          <ac:spMkLst>
            <pc:docMk/>
            <pc:sldMk cId="1252109727" sldId="462"/>
            <ac:spMk id="17" creationId="{7E7D0C94-08B4-48AE-8813-CC4D60294F42}"/>
          </ac:spMkLst>
        </pc:spChg>
        <pc:spChg chg="add">
          <ac:chgData name="Laura Benítez" userId="S::lbenitez@seo.org::e2d09982-5f3c-4afb-b112-55ad4c40842f" providerId="AD" clId="Web-{CD2BE218-8E0F-5FB5-037C-AB4D5FBB487D}" dt="2023-09-29T08:04:44.716" v="92"/>
          <ac:spMkLst>
            <pc:docMk/>
            <pc:sldMk cId="1252109727" sldId="462"/>
            <ac:spMk id="20" creationId="{04C21BAE-6866-4C7A-A7EC-C1B2E572D5BE}"/>
          </ac:spMkLst>
        </pc:spChg>
        <pc:spChg chg="add">
          <ac:chgData name="Laura Benítez" userId="S::lbenitez@seo.org::e2d09982-5f3c-4afb-b112-55ad4c40842f" providerId="AD" clId="Web-{CD2BE218-8E0F-5FB5-037C-AB4D5FBB487D}" dt="2023-09-29T08:04:44.716" v="92"/>
          <ac:spMkLst>
            <pc:docMk/>
            <pc:sldMk cId="1252109727" sldId="462"/>
            <ac:spMk id="24" creationId="{F0C518C2-0AA4-470C-87B9-9CBF428FBA25}"/>
          </ac:spMkLst>
        </pc:spChg>
        <pc:picChg chg="del">
          <ac:chgData name="Laura Benítez" userId="S::lbenitez@seo.org::e2d09982-5f3c-4afb-b112-55ad4c40842f" providerId="AD" clId="Web-{CD2BE218-8E0F-5FB5-037C-AB4D5FBB487D}" dt="2023-09-29T07:59:00.396" v="59"/>
          <ac:picMkLst>
            <pc:docMk/>
            <pc:sldMk cId="1252109727" sldId="462"/>
            <ac:picMk id="4" creationId="{AE9FB46C-7CF2-4B4E-71FF-33A125A8B87D}"/>
          </ac:picMkLst>
        </pc:picChg>
        <pc:picChg chg="add del mod">
          <ac:chgData name="Laura Benítez" userId="S::lbenitez@seo.org::e2d09982-5f3c-4afb-b112-55ad4c40842f" providerId="AD" clId="Web-{CD2BE218-8E0F-5FB5-037C-AB4D5FBB487D}" dt="2023-09-29T08:01:04.196" v="74"/>
          <ac:picMkLst>
            <pc:docMk/>
            <pc:sldMk cId="1252109727" sldId="462"/>
            <ac:picMk id="5" creationId="{4EE5BD2B-A58D-B021-6E74-A96E5E94E8DB}"/>
          </ac:picMkLst>
        </pc:picChg>
        <pc:picChg chg="add del mod ord">
          <ac:chgData name="Laura Benítez" userId="S::lbenitez@seo.org::e2d09982-5f3c-4afb-b112-55ad4c40842f" providerId="AD" clId="Web-{CD2BE218-8E0F-5FB5-037C-AB4D5FBB487D}" dt="2023-09-29T08:03:40.199" v="87"/>
          <ac:picMkLst>
            <pc:docMk/>
            <pc:sldMk cId="1252109727" sldId="462"/>
            <ac:picMk id="6" creationId="{A57BFF4E-EEC8-CA57-EACD-406121DD816A}"/>
          </ac:picMkLst>
        </pc:picChg>
        <pc:picChg chg="add del mod">
          <ac:chgData name="Laura Benítez" userId="S::lbenitez@seo.org::e2d09982-5f3c-4afb-b112-55ad4c40842f" providerId="AD" clId="Web-{CD2BE218-8E0F-5FB5-037C-AB4D5FBB487D}" dt="2023-09-29T08:03:48.309" v="89"/>
          <ac:picMkLst>
            <pc:docMk/>
            <pc:sldMk cId="1252109727" sldId="462"/>
            <ac:picMk id="7" creationId="{741FD626-9847-E2B6-0F94-B87734A6A1D0}"/>
          </ac:picMkLst>
        </pc:picChg>
        <pc:picChg chg="add mod ord">
          <ac:chgData name="Laura Benítez" userId="S::lbenitez@seo.org::e2d09982-5f3c-4afb-b112-55ad4c40842f" providerId="AD" clId="Web-{CD2BE218-8E0F-5FB5-037C-AB4D5FBB487D}" dt="2023-09-29T08:04:44.716" v="92"/>
          <ac:picMkLst>
            <pc:docMk/>
            <pc:sldMk cId="1252109727" sldId="462"/>
            <ac:picMk id="8" creationId="{778752A5-C4A7-E4B2-B03A-FC6A64AAA4A1}"/>
          </ac:picMkLst>
        </pc:picChg>
      </pc:sldChg>
      <pc:sldChg chg="addSp delSp modSp mod">
        <pc:chgData name="Laura Benítez" userId="S::lbenitez@seo.org::e2d09982-5f3c-4afb-b112-55ad4c40842f" providerId="AD" clId="Web-{CD2BE218-8E0F-5FB5-037C-AB4D5FBB487D}" dt="2023-09-29T12:56:39.243" v="1202" actId="20577"/>
        <pc:sldMkLst>
          <pc:docMk/>
          <pc:sldMk cId="3070111638" sldId="463"/>
        </pc:sldMkLst>
        <pc:spChg chg="add del mod">
          <ac:chgData name="Laura Benítez" userId="S::lbenitez@seo.org::e2d09982-5f3c-4afb-b112-55ad4c40842f" providerId="AD" clId="Web-{CD2BE218-8E0F-5FB5-037C-AB4D5FBB487D}" dt="2023-09-29T12:56:39.243" v="1202" actId="20577"/>
          <ac:spMkLst>
            <pc:docMk/>
            <pc:sldMk cId="3070111638" sldId="463"/>
            <ac:spMk id="18" creationId="{B2CA9236-1D48-6AEC-D1BF-E025A67ACB01}"/>
          </ac:spMkLst>
        </pc:spChg>
        <pc:spChg chg="add del mod">
          <ac:chgData name="Laura Benítez" userId="S::lbenitez@seo.org::e2d09982-5f3c-4afb-b112-55ad4c40842f" providerId="AD" clId="Web-{CD2BE218-8E0F-5FB5-037C-AB4D5FBB487D}" dt="2023-09-29T10:13:45.682" v="615"/>
          <ac:spMkLst>
            <pc:docMk/>
            <pc:sldMk cId="3070111638" sldId="463"/>
            <ac:spMk id="58" creationId="{107F4430-D8D7-EEFD-5EB5-9B4DB7D65212}"/>
          </ac:spMkLst>
        </pc:spChg>
        <pc:picChg chg="del">
          <ac:chgData name="Laura Benítez" userId="S::lbenitez@seo.org::e2d09982-5f3c-4afb-b112-55ad4c40842f" providerId="AD" clId="Web-{CD2BE218-8E0F-5FB5-037C-AB4D5FBB487D}" dt="2023-09-29T09:36:43.733" v="384"/>
          <ac:picMkLst>
            <pc:docMk/>
            <pc:sldMk cId="3070111638" sldId="463"/>
            <ac:picMk id="16" creationId="{2A36C50B-B08D-F77E-20CA-EBD71672376F}"/>
          </ac:picMkLst>
        </pc:picChg>
        <pc:picChg chg="add mod">
          <ac:chgData name="Laura Benítez" userId="S::lbenitez@seo.org::e2d09982-5f3c-4afb-b112-55ad4c40842f" providerId="AD" clId="Web-{CD2BE218-8E0F-5FB5-037C-AB4D5FBB487D}" dt="2023-09-29T10:14:27.543" v="623" actId="1076"/>
          <ac:picMkLst>
            <pc:docMk/>
            <pc:sldMk cId="3070111638" sldId="463"/>
            <ac:picMk id="57" creationId="{F8997B93-0D30-0F0D-B767-EB46AD53F57A}"/>
          </ac:picMkLst>
        </pc:picChg>
      </pc:sldChg>
      <pc:sldChg chg="addSp delSp modSp mod ord">
        <pc:chgData name="Laura Benítez" userId="S::lbenitez@seo.org::e2d09982-5f3c-4afb-b112-55ad4c40842f" providerId="AD" clId="Web-{CD2BE218-8E0F-5FB5-037C-AB4D5FBB487D}" dt="2023-09-29T12:42:30.581" v="1195"/>
        <pc:sldMkLst>
          <pc:docMk/>
          <pc:sldMk cId="416417723" sldId="464"/>
        </pc:sldMkLst>
        <pc:spChg chg="add mod">
          <ac:chgData name="Laura Benítez" userId="S::lbenitez@seo.org::e2d09982-5f3c-4afb-b112-55ad4c40842f" providerId="AD" clId="Web-{CD2BE218-8E0F-5FB5-037C-AB4D5FBB487D}" dt="2023-09-29T12:02:34.759" v="1193" actId="20577"/>
          <ac:spMkLst>
            <pc:docMk/>
            <pc:sldMk cId="416417723" sldId="464"/>
            <ac:spMk id="2" creationId="{9D5A2780-DA9D-9ECB-2235-4E09990ADDE8}"/>
          </ac:spMkLst>
        </pc:spChg>
        <pc:spChg chg="mod">
          <ac:chgData name="Laura Benítez" userId="S::lbenitez@seo.org::e2d09982-5f3c-4afb-b112-55ad4c40842f" providerId="AD" clId="Web-{CD2BE218-8E0F-5FB5-037C-AB4D5FBB487D}" dt="2023-09-29T12:02:34.744" v="1192" actId="20577"/>
          <ac:spMkLst>
            <pc:docMk/>
            <pc:sldMk cId="416417723" sldId="464"/>
            <ac:spMk id="3" creationId="{80A813CA-F4F0-1A90-1193-BBF9C979DDB3}"/>
          </ac:spMkLst>
        </pc:spChg>
        <pc:spChg chg="del mod">
          <ac:chgData name="Laura Benítez" userId="S::lbenitez@seo.org::e2d09982-5f3c-4afb-b112-55ad4c40842f" providerId="AD" clId="Web-{CD2BE218-8E0F-5FB5-037C-AB4D5FBB487D}" dt="2023-09-29T12:42:30.581" v="1195"/>
          <ac:spMkLst>
            <pc:docMk/>
            <pc:sldMk cId="416417723" sldId="464"/>
            <ac:spMk id="10" creationId="{0AA7CD25-8F94-E6DA-7F22-A648B6749E38}"/>
          </ac:spMkLst>
        </pc:spChg>
      </pc:sldChg>
      <pc:sldChg chg="addSp delSp modSp mod ord">
        <pc:chgData name="Laura Benítez" userId="S::lbenitez@seo.org::e2d09982-5f3c-4afb-b112-55ad4c40842f" providerId="AD" clId="Web-{CD2BE218-8E0F-5FB5-037C-AB4D5FBB487D}" dt="2023-09-29T11:47:55.952" v="1141" actId="20577"/>
        <pc:sldMkLst>
          <pc:docMk/>
          <pc:sldMk cId="635508615" sldId="465"/>
        </pc:sldMkLst>
        <pc:spChg chg="add del mod">
          <ac:chgData name="Laura Benítez" userId="S::lbenitez@seo.org::e2d09982-5f3c-4afb-b112-55ad4c40842f" providerId="AD" clId="Web-{CD2BE218-8E0F-5FB5-037C-AB4D5FBB487D}" dt="2023-09-29T11:43:01.209" v="1075" actId="14100"/>
          <ac:spMkLst>
            <pc:docMk/>
            <pc:sldMk cId="635508615" sldId="465"/>
            <ac:spMk id="2" creationId="{A43769AB-0F12-F37B-57C2-1027F6461974}"/>
          </ac:spMkLst>
        </pc:spChg>
        <pc:spChg chg="mod">
          <ac:chgData name="Laura Benítez" userId="S::lbenitez@seo.org::e2d09982-5f3c-4afb-b112-55ad4c40842f" providerId="AD" clId="Web-{CD2BE218-8E0F-5FB5-037C-AB4D5FBB487D}" dt="2023-09-29T11:47:55.952" v="1141" actId="20577"/>
          <ac:spMkLst>
            <pc:docMk/>
            <pc:sldMk cId="635508615" sldId="465"/>
            <ac:spMk id="3" creationId="{74CAE5DE-FEDD-0BE0-D078-070888BC4767}"/>
          </ac:spMkLst>
        </pc:spChg>
        <pc:spChg chg="del mod">
          <ac:chgData name="Laura Benítez" userId="S::lbenitez@seo.org::e2d09982-5f3c-4afb-b112-55ad4c40842f" providerId="AD" clId="Web-{CD2BE218-8E0F-5FB5-037C-AB4D5FBB487D}" dt="2023-09-29T08:43:11.109" v="215"/>
          <ac:spMkLst>
            <pc:docMk/>
            <pc:sldMk cId="635508615" sldId="465"/>
            <ac:spMk id="4" creationId="{644392F2-7D8B-0B51-FA7E-E17C39EBB6D4}"/>
          </ac:spMkLst>
        </pc:spChg>
      </pc:sldChg>
      <pc:sldChg chg="addSp delSp modSp del mod setBg">
        <pc:chgData name="Laura Benítez" userId="S::lbenitez@seo.org::e2d09982-5f3c-4afb-b112-55ad4c40842f" providerId="AD" clId="Web-{CD2BE218-8E0F-5FB5-037C-AB4D5FBB487D}" dt="2023-09-29T14:57:38.480" v="1732"/>
        <pc:sldMkLst>
          <pc:docMk/>
          <pc:sldMk cId="2987743883" sldId="466"/>
        </pc:sldMkLst>
        <pc:spChg chg="del mod">
          <ac:chgData name="Laura Benítez" userId="S::lbenitez@seo.org::e2d09982-5f3c-4afb-b112-55ad4c40842f" providerId="AD" clId="Web-{CD2BE218-8E0F-5FB5-037C-AB4D5FBB487D}" dt="2023-09-29T14:57:13.135" v="1730"/>
          <ac:spMkLst>
            <pc:docMk/>
            <pc:sldMk cId="2987743883" sldId="466"/>
            <ac:spMk id="2" creationId="{FAC9E7CA-C9F2-D9BA-95E3-BB69BB5210E6}"/>
          </ac:spMkLst>
        </pc:spChg>
        <pc:spChg chg="mod ord">
          <ac:chgData name="Laura Benítez" userId="S::lbenitez@seo.org::e2d09982-5f3c-4afb-b112-55ad4c40842f" providerId="AD" clId="Web-{CD2BE218-8E0F-5FB5-037C-AB4D5FBB487D}" dt="2023-09-29T14:53:57.534" v="1720"/>
          <ac:spMkLst>
            <pc:docMk/>
            <pc:sldMk cId="2987743883" sldId="466"/>
            <ac:spMk id="3" creationId="{F473AE7C-8E2F-5CBD-431E-F028699BB45B}"/>
          </ac:spMkLst>
        </pc:spChg>
        <pc:spChg chg="add mod">
          <ac:chgData name="Laura Benítez" userId="S::lbenitez@seo.org::e2d09982-5f3c-4afb-b112-55ad4c40842f" providerId="AD" clId="Web-{CD2BE218-8E0F-5FB5-037C-AB4D5FBB487D}" dt="2023-09-29T14:57:13.135" v="1730"/>
          <ac:spMkLst>
            <pc:docMk/>
            <pc:sldMk cId="2987743883" sldId="466"/>
            <ac:spMk id="5" creationId="{B9F1E6A8-891D-6D5B-F441-81247A92A820}"/>
          </ac:spMkLst>
        </pc:spChg>
        <pc:spChg chg="add">
          <ac:chgData name="Laura Benítez" userId="S::lbenitez@seo.org::e2d09982-5f3c-4afb-b112-55ad4c40842f" providerId="AD" clId="Web-{CD2BE218-8E0F-5FB5-037C-AB4D5FBB487D}" dt="2023-09-29T14:57:28.167" v="1731"/>
          <ac:spMkLst>
            <pc:docMk/>
            <pc:sldMk cId="2987743883" sldId="466"/>
            <ac:spMk id="8" creationId="{30D4E108-15CF-1984-1710-75B4FF31B6A9}"/>
          </ac:spMkLst>
        </pc:spChg>
        <pc:spChg chg="del">
          <ac:chgData name="Laura Benítez" userId="S::lbenitez@seo.org::e2d09982-5f3c-4afb-b112-55ad4c40842f" providerId="AD" clId="Web-{CD2BE218-8E0F-5FB5-037C-AB4D5FBB487D}" dt="2023-09-29T14:53:57.534" v="1720"/>
          <ac:spMkLst>
            <pc:docMk/>
            <pc:sldMk cId="2987743883" sldId="466"/>
            <ac:spMk id="35" creationId="{AB43E7DC-5101-4E7C-ADB5-596311F53DEA}"/>
          </ac:spMkLst>
        </pc:spChg>
        <pc:spChg chg="del">
          <ac:chgData name="Laura Benítez" userId="S::lbenitez@seo.org::e2d09982-5f3c-4afb-b112-55ad4c40842f" providerId="AD" clId="Web-{CD2BE218-8E0F-5FB5-037C-AB4D5FBB487D}" dt="2023-09-29T14:53:57.534" v="1720"/>
          <ac:spMkLst>
            <pc:docMk/>
            <pc:sldMk cId="2987743883" sldId="466"/>
            <ac:spMk id="37" creationId="{1B8BCA7A-6464-4C53-A572-89B2B3C2D8D4}"/>
          </ac:spMkLst>
        </pc:spChg>
        <pc:spChg chg="add">
          <ac:chgData name="Laura Benítez" userId="S::lbenitez@seo.org::e2d09982-5f3c-4afb-b112-55ad4c40842f" providerId="AD" clId="Web-{CD2BE218-8E0F-5FB5-037C-AB4D5FBB487D}" dt="2023-09-29T14:53:57.534" v="1720"/>
          <ac:spMkLst>
            <pc:docMk/>
            <pc:sldMk cId="2987743883" sldId="466"/>
            <ac:spMk id="42" creationId="{3BD466F8-64FB-4944-BC45-C2ED33C758A6}"/>
          </ac:spMkLst>
        </pc:spChg>
        <pc:spChg chg="add">
          <ac:chgData name="Laura Benítez" userId="S::lbenitez@seo.org::e2d09982-5f3c-4afb-b112-55ad4c40842f" providerId="AD" clId="Web-{CD2BE218-8E0F-5FB5-037C-AB4D5FBB487D}" dt="2023-09-29T14:53:57.534" v="1720"/>
          <ac:spMkLst>
            <pc:docMk/>
            <pc:sldMk cId="2987743883" sldId="466"/>
            <ac:spMk id="44" creationId="{A1829D23-8396-4D91-BFAA-40924F31D115}"/>
          </ac:spMkLst>
        </pc:spChg>
        <pc:spChg chg="add">
          <ac:chgData name="Laura Benítez" userId="S::lbenitez@seo.org::e2d09982-5f3c-4afb-b112-55ad4c40842f" providerId="AD" clId="Web-{CD2BE218-8E0F-5FB5-037C-AB4D5FBB487D}" dt="2023-09-29T14:53:57.534" v="1720"/>
          <ac:spMkLst>
            <pc:docMk/>
            <pc:sldMk cId="2987743883" sldId="466"/>
            <ac:spMk id="52" creationId="{AFEDA996-5744-4A88-B0DD-EC49C6D8739E}"/>
          </ac:spMkLst>
        </pc:spChg>
        <pc:grpChg chg="add">
          <ac:chgData name="Laura Benítez" userId="S::lbenitez@seo.org::e2d09982-5f3c-4afb-b112-55ad4c40842f" providerId="AD" clId="Web-{CD2BE218-8E0F-5FB5-037C-AB4D5FBB487D}" dt="2023-09-29T14:53:57.534" v="1720"/>
          <ac:grpSpMkLst>
            <pc:docMk/>
            <pc:sldMk cId="2987743883" sldId="466"/>
            <ac:grpSpMk id="46" creationId="{F317B19D-7906-41CF-A544-B1E81CE69F1C}"/>
          </ac:grpSpMkLst>
        </pc:grpChg>
        <pc:picChg chg="mod">
          <ac:chgData name="Laura Benítez" userId="S::lbenitez@seo.org::e2d09982-5f3c-4afb-b112-55ad4c40842f" providerId="AD" clId="Web-{CD2BE218-8E0F-5FB5-037C-AB4D5FBB487D}" dt="2023-09-29T14:53:57.534" v="1720"/>
          <ac:picMkLst>
            <pc:docMk/>
            <pc:sldMk cId="2987743883" sldId="466"/>
            <ac:picMk id="6" creationId="{E55530E9-E465-DB5F-066D-8EE2DDE7D709}"/>
          </ac:picMkLst>
        </pc:picChg>
        <pc:picChg chg="mod">
          <ac:chgData name="Laura Benítez" userId="S::lbenitez@seo.org::e2d09982-5f3c-4afb-b112-55ad4c40842f" providerId="AD" clId="Web-{CD2BE218-8E0F-5FB5-037C-AB4D5FBB487D}" dt="2023-09-29T14:53:57.534" v="1720"/>
          <ac:picMkLst>
            <pc:docMk/>
            <pc:sldMk cId="2987743883" sldId="466"/>
            <ac:picMk id="7" creationId="{EFE4B222-3EC6-5FA2-A4BC-B1C9F8B32BF7}"/>
          </ac:picMkLst>
        </pc:picChg>
      </pc:sldChg>
      <pc:sldChg chg="modSp del mod">
        <pc:chgData name="Laura Benítez" userId="S::lbenitez@seo.org::e2d09982-5f3c-4afb-b112-55ad4c40842f" providerId="AD" clId="Web-{CD2BE218-8E0F-5FB5-037C-AB4D5FBB487D}" dt="2023-09-29T10:01:48.747" v="529"/>
        <pc:sldMkLst>
          <pc:docMk/>
          <pc:sldMk cId="3825295842" sldId="467"/>
        </pc:sldMkLst>
        <pc:spChg chg="mod">
          <ac:chgData name="Laura Benítez" userId="S::lbenitez@seo.org::e2d09982-5f3c-4afb-b112-55ad4c40842f" providerId="AD" clId="Web-{CD2BE218-8E0F-5FB5-037C-AB4D5FBB487D}" dt="2023-09-29T09:22:48.653" v="268" actId="1076"/>
          <ac:spMkLst>
            <pc:docMk/>
            <pc:sldMk cId="3825295842" sldId="467"/>
            <ac:spMk id="8" creationId="{D5D7FF5D-4B5B-6208-4F10-2036C625708B}"/>
          </ac:spMkLst>
        </pc:spChg>
        <pc:picChg chg="mod">
          <ac:chgData name="Laura Benítez" userId="S::lbenitez@seo.org::e2d09982-5f3c-4afb-b112-55ad4c40842f" providerId="AD" clId="Web-{CD2BE218-8E0F-5FB5-037C-AB4D5FBB487D}" dt="2023-09-29T08:48:49.369" v="266"/>
          <ac:picMkLst>
            <pc:docMk/>
            <pc:sldMk cId="3825295842" sldId="467"/>
            <ac:picMk id="4" creationId="{66FE754A-011E-95F0-107A-B98547E8A867}"/>
          </ac:picMkLst>
        </pc:picChg>
      </pc:sldChg>
      <pc:sldChg chg="addSp delSp modSp mod setBg setClrOvrMap">
        <pc:chgData name="Laura Benítez" userId="S::lbenitez@seo.org::e2d09982-5f3c-4afb-b112-55ad4c40842f" providerId="AD" clId="Web-{CD2BE218-8E0F-5FB5-037C-AB4D5FBB487D}" dt="2023-09-29T11:32:33.127" v="1004"/>
        <pc:sldMkLst>
          <pc:docMk/>
          <pc:sldMk cId="2093358713" sldId="469"/>
        </pc:sldMkLst>
        <pc:spChg chg="mod">
          <ac:chgData name="Laura Benítez" userId="S::lbenitez@seo.org::e2d09982-5f3c-4afb-b112-55ad4c40842f" providerId="AD" clId="Web-{CD2BE218-8E0F-5FB5-037C-AB4D5FBB487D}" dt="2023-09-29T11:32:33.127" v="1004"/>
          <ac:spMkLst>
            <pc:docMk/>
            <pc:sldMk cId="2093358713" sldId="469"/>
            <ac:spMk id="2" creationId="{D439DACB-AA9C-3CF8-3C13-D81D1C7F58EE}"/>
          </ac:spMkLst>
        </pc:spChg>
        <pc:spChg chg="del">
          <ac:chgData name="Laura Benítez" userId="S::lbenitez@seo.org::e2d09982-5f3c-4afb-b112-55ad4c40842f" providerId="AD" clId="Web-{CD2BE218-8E0F-5FB5-037C-AB4D5FBB487D}" dt="2023-09-29T07:45:26.065" v="18"/>
          <ac:spMkLst>
            <pc:docMk/>
            <pc:sldMk cId="2093358713" sldId="469"/>
            <ac:spMk id="30" creationId="{561308AD-F95B-4430-886C-40173A45B2E4}"/>
          </ac:spMkLst>
        </pc:spChg>
        <pc:spChg chg="del">
          <ac:chgData name="Laura Benítez" userId="S::lbenitez@seo.org::e2d09982-5f3c-4afb-b112-55ad4c40842f" providerId="AD" clId="Web-{CD2BE218-8E0F-5FB5-037C-AB4D5FBB487D}" dt="2023-09-29T07:45:26.065" v="18"/>
          <ac:spMkLst>
            <pc:docMk/>
            <pc:sldMk cId="2093358713" sldId="469"/>
            <ac:spMk id="31" creationId="{0E91F5CA-B392-444C-88E3-BF5BAAEBDEB0}"/>
          </ac:spMkLst>
        </pc:spChg>
        <pc:spChg chg="del">
          <ac:chgData name="Laura Benítez" userId="S::lbenitez@seo.org::e2d09982-5f3c-4afb-b112-55ad4c40842f" providerId="AD" clId="Web-{CD2BE218-8E0F-5FB5-037C-AB4D5FBB487D}" dt="2023-09-29T07:45:26.065" v="18"/>
          <ac:spMkLst>
            <pc:docMk/>
            <pc:sldMk cId="2093358713" sldId="469"/>
            <ac:spMk id="32" creationId="{DB8C0BEF-1AD9-4002-9C03-EBFDBBE574F4}"/>
          </ac:spMkLst>
        </pc:spChg>
        <pc:spChg chg="del">
          <ac:chgData name="Laura Benítez" userId="S::lbenitez@seo.org::e2d09982-5f3c-4afb-b112-55ad4c40842f" providerId="AD" clId="Web-{CD2BE218-8E0F-5FB5-037C-AB4D5FBB487D}" dt="2023-09-29T07:45:26.065" v="18"/>
          <ac:spMkLst>
            <pc:docMk/>
            <pc:sldMk cId="2093358713" sldId="469"/>
            <ac:spMk id="34" creationId="{DDCE5572-4319-4D42-813F-C8C69C08CAA8}"/>
          </ac:spMkLst>
        </pc:spChg>
        <pc:spChg chg="add">
          <ac:chgData name="Laura Benítez" userId="S::lbenitez@seo.org::e2d09982-5f3c-4afb-b112-55ad4c40842f" providerId="AD" clId="Web-{CD2BE218-8E0F-5FB5-037C-AB4D5FBB487D}" dt="2023-09-29T07:45:26.065" v="18"/>
          <ac:spMkLst>
            <pc:docMk/>
            <pc:sldMk cId="2093358713" sldId="469"/>
            <ac:spMk id="39" creationId="{71B2258F-86CA-4D4D-8270-BC05FCDEBFB3}"/>
          </ac:spMkLst>
        </pc:spChg>
        <pc:picChg chg="mod">
          <ac:chgData name="Laura Benítez" userId="S::lbenitez@seo.org::e2d09982-5f3c-4afb-b112-55ad4c40842f" providerId="AD" clId="Web-{CD2BE218-8E0F-5FB5-037C-AB4D5FBB487D}" dt="2023-09-29T07:45:26.065" v="18"/>
          <ac:picMkLst>
            <pc:docMk/>
            <pc:sldMk cId="2093358713" sldId="469"/>
            <ac:picMk id="5" creationId="{C414DD0B-767C-9D4E-E4E8-29E201BC3463}"/>
          </ac:picMkLst>
        </pc:picChg>
      </pc:sldChg>
      <pc:sldChg chg="modSp mod">
        <pc:chgData name="Laura Benítez" userId="S::lbenitez@seo.org::e2d09982-5f3c-4afb-b112-55ad4c40842f" providerId="AD" clId="Web-{CD2BE218-8E0F-5FB5-037C-AB4D5FBB487D}" dt="2023-09-29T11:32:23.518" v="1003"/>
        <pc:sldMkLst>
          <pc:docMk/>
          <pc:sldMk cId="1678064790" sldId="470"/>
        </pc:sldMkLst>
        <pc:spChg chg="mod">
          <ac:chgData name="Laura Benítez" userId="S::lbenitez@seo.org::e2d09982-5f3c-4afb-b112-55ad4c40842f" providerId="AD" clId="Web-{CD2BE218-8E0F-5FB5-037C-AB4D5FBB487D}" dt="2023-09-29T11:32:23.518" v="1003"/>
          <ac:spMkLst>
            <pc:docMk/>
            <pc:sldMk cId="1678064790" sldId="470"/>
            <ac:spMk id="2" creationId="{A96CCBAA-4F4E-BC76-A1E2-B9E510B8B3DB}"/>
          </ac:spMkLst>
        </pc:spChg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208912102" sldId="471"/>
        </pc:sldMkLst>
      </pc:sldChg>
      <pc:sldChg chg="addSp delSp modSp mod setBg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1971659674" sldId="472"/>
        </pc:sldMkLst>
        <pc:spChg chg="mod ord">
          <ac:chgData name="Laura Benítez" userId="S::lbenitez@seo.org::e2d09982-5f3c-4afb-b112-55ad4c40842f" providerId="AD" clId="Web-{CD2BE218-8E0F-5FB5-037C-AB4D5FBB487D}" dt="2023-09-29T07:46:53.989" v="24"/>
          <ac:spMkLst>
            <pc:docMk/>
            <pc:sldMk cId="1971659674" sldId="472"/>
            <ac:spMk id="2" creationId="{E0DD8D43-5F66-8D2B-1959-C5CB46B49235}"/>
          </ac:spMkLst>
        </pc:spChg>
        <pc:spChg chg="del">
          <ac:chgData name="Laura Benítez" userId="S::lbenitez@seo.org::e2d09982-5f3c-4afb-b112-55ad4c40842f" providerId="AD" clId="Web-{CD2BE218-8E0F-5FB5-037C-AB4D5FBB487D}" dt="2023-09-29T07:45:56.472" v="19"/>
          <ac:spMkLst>
            <pc:docMk/>
            <pc:sldMk cId="1971659674" sldId="472"/>
            <ac:spMk id="46" creationId="{0E91F5CA-B392-444C-88E3-BF5BAAEBDEB0}"/>
          </ac:spMkLst>
        </pc:spChg>
        <pc:spChg chg="del">
          <ac:chgData name="Laura Benítez" userId="S::lbenitez@seo.org::e2d09982-5f3c-4afb-b112-55ad4c40842f" providerId="AD" clId="Web-{CD2BE218-8E0F-5FB5-037C-AB4D5FBB487D}" dt="2023-09-29T07:45:56.472" v="19"/>
          <ac:spMkLst>
            <pc:docMk/>
            <pc:sldMk cId="1971659674" sldId="472"/>
            <ac:spMk id="48" creationId="{0459807F-B6FA-44D3-9A53-C55B6B56884A}"/>
          </ac:spMkLst>
        </pc:spChg>
        <pc:spChg chg="add del">
          <ac:chgData name="Laura Benítez" userId="S::lbenitez@seo.org::e2d09982-5f3c-4afb-b112-55ad4c40842f" providerId="AD" clId="Web-{CD2BE218-8E0F-5FB5-037C-AB4D5FBB487D}" dt="2023-09-29T07:46:53.989" v="24"/>
          <ac:spMkLst>
            <pc:docMk/>
            <pc:sldMk cId="1971659674" sldId="472"/>
            <ac:spMk id="53" creationId="{B4916930-E76E-4100-9DCF-4981566A372A}"/>
          </ac:spMkLst>
        </pc:spChg>
        <pc:spChg chg="add del">
          <ac:chgData name="Laura Benítez" userId="S::lbenitez@seo.org::e2d09982-5f3c-4afb-b112-55ad4c40842f" providerId="AD" clId="Web-{CD2BE218-8E0F-5FB5-037C-AB4D5FBB487D}" dt="2023-09-29T07:46:53.973" v="23"/>
          <ac:spMkLst>
            <pc:docMk/>
            <pc:sldMk cId="1971659674" sldId="472"/>
            <ac:spMk id="58" creationId="{6F828D28-8E09-41CC-8229-3070B5467A96}"/>
          </ac:spMkLst>
        </pc:spChg>
        <pc:spChg chg="add del">
          <ac:chgData name="Laura Benítez" userId="S::lbenitez@seo.org::e2d09982-5f3c-4afb-b112-55ad4c40842f" providerId="AD" clId="Web-{CD2BE218-8E0F-5FB5-037C-AB4D5FBB487D}" dt="2023-09-29T07:46:53.973" v="23"/>
          <ac:spMkLst>
            <pc:docMk/>
            <pc:sldMk cId="1971659674" sldId="472"/>
            <ac:spMk id="60" creationId="{D5B012D8-7F27-4758-9AC6-C889B154BD73}"/>
          </ac:spMkLst>
        </pc:spChg>
        <pc:spChg chg="add del">
          <ac:chgData name="Laura Benítez" userId="S::lbenitez@seo.org::e2d09982-5f3c-4afb-b112-55ad4c40842f" providerId="AD" clId="Web-{CD2BE218-8E0F-5FB5-037C-AB4D5FBB487D}" dt="2023-09-29T07:46:53.973" v="23"/>
          <ac:spMkLst>
            <pc:docMk/>
            <pc:sldMk cId="1971659674" sldId="472"/>
            <ac:spMk id="62" creationId="{4063B759-00FC-46D1-9898-8E8625268FAF}"/>
          </ac:spMkLst>
        </pc:spChg>
        <pc:spChg chg="add">
          <ac:chgData name="Laura Benítez" userId="S::lbenitez@seo.org::e2d09982-5f3c-4afb-b112-55ad4c40842f" providerId="AD" clId="Web-{CD2BE218-8E0F-5FB5-037C-AB4D5FBB487D}" dt="2023-09-29T07:46:53.989" v="24"/>
          <ac:spMkLst>
            <pc:docMk/>
            <pc:sldMk cId="1971659674" sldId="472"/>
            <ac:spMk id="64" creationId="{87FC31AD-FBB3-4219-A758-D6F7594A0A81}"/>
          </ac:spMkLst>
        </pc:spChg>
        <pc:spChg chg="add">
          <ac:chgData name="Laura Benítez" userId="S::lbenitez@seo.org::e2d09982-5f3c-4afb-b112-55ad4c40842f" providerId="AD" clId="Web-{CD2BE218-8E0F-5FB5-037C-AB4D5FBB487D}" dt="2023-09-29T07:46:53.989" v="24"/>
          <ac:spMkLst>
            <pc:docMk/>
            <pc:sldMk cId="1971659674" sldId="472"/>
            <ac:spMk id="65" creationId="{AC8EEB0F-BA72-49AC-956F-331B60FDE79E}"/>
          </ac:spMkLst>
        </pc:spChg>
        <pc:spChg chg="add">
          <ac:chgData name="Laura Benítez" userId="S::lbenitez@seo.org::e2d09982-5f3c-4afb-b112-55ad4c40842f" providerId="AD" clId="Web-{CD2BE218-8E0F-5FB5-037C-AB4D5FBB487D}" dt="2023-09-29T07:46:53.989" v="24"/>
          <ac:spMkLst>
            <pc:docMk/>
            <pc:sldMk cId="1971659674" sldId="472"/>
            <ac:spMk id="66" creationId="{1BE70332-ECAF-47BB-8C7B-BD049452F653}"/>
          </ac:spMkLst>
        </pc:spChg>
        <pc:spChg chg="add">
          <ac:chgData name="Laura Benítez" userId="S::lbenitez@seo.org::e2d09982-5f3c-4afb-b112-55ad4c40842f" providerId="AD" clId="Web-{CD2BE218-8E0F-5FB5-037C-AB4D5FBB487D}" dt="2023-09-29T07:46:53.989" v="24"/>
          <ac:spMkLst>
            <pc:docMk/>
            <pc:sldMk cId="1971659674" sldId="472"/>
            <ac:spMk id="67" creationId="{716D9361-A35A-4DC8-AAB9-04FD2D6FEE1D}"/>
          </ac:spMkLst>
        </pc:spChg>
        <pc:picChg chg="mod">
          <ac:chgData name="Laura Benítez" userId="S::lbenitez@seo.org::e2d09982-5f3c-4afb-b112-55ad4c40842f" providerId="AD" clId="Web-{CD2BE218-8E0F-5FB5-037C-AB4D5FBB487D}" dt="2023-09-29T07:46:53.989" v="24"/>
          <ac:picMkLst>
            <pc:docMk/>
            <pc:sldMk cId="1971659674" sldId="472"/>
            <ac:picMk id="5" creationId="{909F7726-26F9-DCED-94F4-561AEFEC9061}"/>
          </ac:picMkLst>
        </pc:picChg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3873278835" sldId="474"/>
        </pc:sldMkLst>
      </pc:sldChg>
      <pc:sldChg chg="addSp delSp modSp mod setBg">
        <pc:chgData name="Laura Benítez" userId="S::lbenitez@seo.org::e2d09982-5f3c-4afb-b112-55ad4c40842f" providerId="AD" clId="Web-{CD2BE218-8E0F-5FB5-037C-AB4D5FBB487D}" dt="2023-09-29T09:43:08.358" v="417"/>
        <pc:sldMkLst>
          <pc:docMk/>
          <pc:sldMk cId="1108029203" sldId="475"/>
        </pc:sldMkLst>
        <pc:spChg chg="mod">
          <ac:chgData name="Laura Benítez" userId="S::lbenitez@seo.org::e2d09982-5f3c-4afb-b112-55ad4c40842f" providerId="AD" clId="Web-{CD2BE218-8E0F-5FB5-037C-AB4D5FBB487D}" dt="2023-09-29T09:42:06.559" v="408"/>
          <ac:spMkLst>
            <pc:docMk/>
            <pc:sldMk cId="1108029203" sldId="475"/>
            <ac:spMk id="2" creationId="{6861A6F9-96F8-363A-C014-865FE05BFD83}"/>
          </ac:spMkLst>
        </pc:spChg>
        <pc:spChg chg="del">
          <ac:chgData name="Laura Benítez" userId="S::lbenitez@seo.org::e2d09982-5f3c-4afb-b112-55ad4c40842f" providerId="AD" clId="Web-{CD2BE218-8E0F-5FB5-037C-AB4D5FBB487D}" dt="2023-09-29T07:44:32.986" v="11"/>
          <ac:spMkLst>
            <pc:docMk/>
            <pc:sldMk cId="1108029203" sldId="475"/>
            <ac:spMk id="3" creationId="{30BC04D0-8D95-1400-55A3-A0AEA50BF3F2}"/>
          </ac:spMkLst>
        </pc:spChg>
        <pc:spChg chg="add del mod">
          <ac:chgData name="Laura Benítez" userId="S::lbenitez@seo.org::e2d09982-5f3c-4afb-b112-55ad4c40842f" providerId="AD" clId="Web-{CD2BE218-8E0F-5FB5-037C-AB4D5FBB487D}" dt="2023-09-29T09:42:14.466" v="409"/>
          <ac:spMkLst>
            <pc:docMk/>
            <pc:sldMk cId="1108029203" sldId="475"/>
            <ac:spMk id="5" creationId="{2573B205-7CC3-AB94-E1A2-E8EF0D4EB1EB}"/>
          </ac:spMkLst>
        </pc:spChg>
        <pc:spChg chg="add del ord">
          <ac:chgData name="Laura Benítez" userId="S::lbenitez@seo.org::e2d09982-5f3c-4afb-b112-55ad4c40842f" providerId="AD" clId="Web-{CD2BE218-8E0F-5FB5-037C-AB4D5FBB487D}" dt="2023-09-29T09:43:08.358" v="417"/>
          <ac:spMkLst>
            <pc:docMk/>
            <pc:sldMk cId="1108029203" sldId="475"/>
            <ac:spMk id="72" creationId="{0E91F5CA-B392-444C-88E3-BF5BAAEBDEB0}"/>
          </ac:spMkLst>
        </pc:spChg>
        <pc:spChg chg="add del">
          <ac:chgData name="Laura Benítez" userId="S::lbenitez@seo.org::e2d09982-5f3c-4afb-b112-55ad4c40842f" providerId="AD" clId="Web-{CD2BE218-8E0F-5FB5-037C-AB4D5FBB487D}" dt="2023-09-29T09:42:06.559" v="408"/>
          <ac:spMkLst>
            <pc:docMk/>
            <pc:sldMk cId="1108029203" sldId="475"/>
            <ac:spMk id="74" creationId="{561308AD-F95B-4430-886C-40173A45B2E4}"/>
          </ac:spMkLst>
        </pc:spChg>
        <pc:spChg chg="add del">
          <ac:chgData name="Laura Benítez" userId="S::lbenitez@seo.org::e2d09982-5f3c-4afb-b112-55ad4c40842f" providerId="AD" clId="Web-{CD2BE218-8E0F-5FB5-037C-AB4D5FBB487D}" dt="2023-09-29T09:42:06.559" v="408"/>
          <ac:spMkLst>
            <pc:docMk/>
            <pc:sldMk cId="1108029203" sldId="475"/>
            <ac:spMk id="76" creationId="{DB8C0BEF-1AD9-4002-9C03-EBFDBBE574F4}"/>
          </ac:spMkLst>
        </pc:spChg>
        <pc:spChg chg="add del">
          <ac:chgData name="Laura Benítez" userId="S::lbenitez@seo.org::e2d09982-5f3c-4afb-b112-55ad4c40842f" providerId="AD" clId="Web-{CD2BE218-8E0F-5FB5-037C-AB4D5FBB487D}" dt="2023-09-29T09:42:06.559" v="408"/>
          <ac:spMkLst>
            <pc:docMk/>
            <pc:sldMk cId="1108029203" sldId="475"/>
            <ac:spMk id="78" creationId="{DDCE5572-4319-4D42-813F-C8C69C08CAA8}"/>
          </ac:spMkLst>
        </pc:spChg>
        <pc:spChg chg="add del">
          <ac:chgData name="Laura Benítez" userId="S::lbenitez@seo.org::e2d09982-5f3c-4afb-b112-55ad4c40842f" providerId="AD" clId="Web-{CD2BE218-8E0F-5FB5-037C-AB4D5FBB487D}" dt="2023-09-29T09:42:06.559" v="408"/>
          <ac:spMkLst>
            <pc:docMk/>
            <pc:sldMk cId="1108029203" sldId="475"/>
            <ac:spMk id="83" creationId="{6F828D28-8E09-41CC-8229-3070B5467A96}"/>
          </ac:spMkLst>
        </pc:spChg>
        <pc:spChg chg="add del">
          <ac:chgData name="Laura Benítez" userId="S::lbenitez@seo.org::e2d09982-5f3c-4afb-b112-55ad4c40842f" providerId="AD" clId="Web-{CD2BE218-8E0F-5FB5-037C-AB4D5FBB487D}" dt="2023-09-29T09:42:06.559" v="408"/>
          <ac:spMkLst>
            <pc:docMk/>
            <pc:sldMk cId="1108029203" sldId="475"/>
            <ac:spMk id="85" creationId="{D5B012D8-7F27-4758-9AC6-C889B154BD73}"/>
          </ac:spMkLst>
        </pc:spChg>
        <pc:spChg chg="add del">
          <ac:chgData name="Laura Benítez" userId="S::lbenitez@seo.org::e2d09982-5f3c-4afb-b112-55ad4c40842f" providerId="AD" clId="Web-{CD2BE218-8E0F-5FB5-037C-AB4D5FBB487D}" dt="2023-09-29T09:42:06.559" v="408"/>
          <ac:spMkLst>
            <pc:docMk/>
            <pc:sldMk cId="1108029203" sldId="475"/>
            <ac:spMk id="87" creationId="{4063B759-00FC-46D1-9898-8E8625268FAF}"/>
          </ac:spMkLst>
        </pc:spChg>
        <pc:picChg chg="add mod ord">
          <ac:chgData name="Laura Benítez" userId="S::lbenitez@seo.org::e2d09982-5f3c-4afb-b112-55ad4c40842f" providerId="AD" clId="Web-{CD2BE218-8E0F-5FB5-037C-AB4D5FBB487D}" dt="2023-09-29T09:43:00.639" v="416"/>
          <ac:picMkLst>
            <pc:docMk/>
            <pc:sldMk cId="1108029203" sldId="475"/>
            <ac:picMk id="3" creationId="{4409B49A-2E82-3972-02AD-81F698C552DC}"/>
          </ac:picMkLst>
        </pc:picChg>
        <pc:picChg chg="del mod">
          <ac:chgData name="Laura Benítez" userId="S::lbenitez@seo.org::e2d09982-5f3c-4afb-b112-55ad4c40842f" providerId="AD" clId="Web-{CD2BE218-8E0F-5FB5-037C-AB4D5FBB487D}" dt="2023-09-29T09:42:14.466" v="409"/>
          <ac:picMkLst>
            <pc:docMk/>
            <pc:sldMk cId="1108029203" sldId="475"/>
            <ac:picMk id="4" creationId="{8C68DCCB-7C84-6F3D-0323-617A4C1F4EA0}"/>
          </ac:picMkLst>
        </pc:picChg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557519160" sldId="476"/>
        </pc:sldMkLst>
      </pc:sldChg>
      <pc:sldChg chg="modSp mod or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3782630884" sldId="477"/>
        </pc:sldMkLst>
        <pc:picChg chg="mod">
          <ac:chgData name="Laura Benítez" userId="S::lbenitez@seo.org::e2d09982-5f3c-4afb-b112-55ad4c40842f" providerId="AD" clId="Web-{CD2BE218-8E0F-5FB5-037C-AB4D5FBB487D}" dt="2023-09-29T07:43:09.702" v="9" actId="1076"/>
          <ac:picMkLst>
            <pc:docMk/>
            <pc:sldMk cId="3782630884" sldId="477"/>
            <ac:picMk id="3" creationId="{161184CB-9D72-DEEC-B4B3-F52BA63CD8F6}"/>
          </ac:picMkLst>
        </pc:picChg>
      </pc:sldChg>
      <pc:sldChg chg="modSp mod addAnim modAnim">
        <pc:chgData name="Laura Benítez" userId="S::lbenitez@seo.org::e2d09982-5f3c-4afb-b112-55ad4c40842f" providerId="AD" clId="Web-{CD2BE218-8E0F-5FB5-037C-AB4D5FBB487D}" dt="2023-09-29T11:23:52.705" v="919" actId="20577"/>
        <pc:sldMkLst>
          <pc:docMk/>
          <pc:sldMk cId="4022263629" sldId="479"/>
        </pc:sldMkLst>
        <pc:spChg chg="mod">
          <ac:chgData name="Laura Benítez" userId="S::lbenitez@seo.org::e2d09982-5f3c-4afb-b112-55ad4c40842f" providerId="AD" clId="Web-{CD2BE218-8E0F-5FB5-037C-AB4D5FBB487D}" dt="2023-09-29T11:23:52.705" v="919" actId="20577"/>
          <ac:spMkLst>
            <pc:docMk/>
            <pc:sldMk cId="4022263629" sldId="479"/>
            <ac:spMk id="2" creationId="{A79EB1A9-C689-91C3-D626-8F2277B8D43D}"/>
          </ac:spMkLst>
        </pc:spChg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1468720656" sldId="480"/>
        </pc:sldMkLst>
      </pc:sldChg>
      <pc:sldChg chg="modSp mod">
        <pc:chgData name="Laura Benítez" userId="S::lbenitez@seo.org::e2d09982-5f3c-4afb-b112-55ad4c40842f" providerId="AD" clId="Web-{CD2BE218-8E0F-5FB5-037C-AB4D5FBB487D}" dt="2023-09-29T13:23:15.987" v="1347"/>
        <pc:sldMkLst>
          <pc:docMk/>
          <pc:sldMk cId="2013274887" sldId="481"/>
        </pc:sldMkLst>
        <pc:spChg chg="mod">
          <ac:chgData name="Laura Benítez" userId="S::lbenitez@seo.org::e2d09982-5f3c-4afb-b112-55ad4c40842f" providerId="AD" clId="Web-{CD2BE218-8E0F-5FB5-037C-AB4D5FBB487D}" dt="2023-09-29T13:23:15.987" v="1347"/>
          <ac:spMkLst>
            <pc:docMk/>
            <pc:sldMk cId="2013274887" sldId="481"/>
            <ac:spMk id="5" creationId="{AF8F329F-3345-CD7C-7F2F-D8E8D9636659}"/>
          </ac:spMkLst>
        </pc:spChg>
      </pc:sldChg>
      <pc:sldChg chg="addSp delSp modSp del mod setBg">
        <pc:chgData name="Laura Benítez" userId="S::lbenitez@seo.org::e2d09982-5f3c-4afb-b112-55ad4c40842f" providerId="AD" clId="Web-{CD2BE218-8E0F-5FB5-037C-AB4D5FBB487D}" dt="2023-09-29T13:28:34.808" v="1390"/>
        <pc:sldMkLst>
          <pc:docMk/>
          <pc:sldMk cId="4032068098" sldId="482"/>
        </pc:sldMkLst>
        <pc:spChg chg="del mod">
          <ac:chgData name="Laura Benítez" userId="S::lbenitez@seo.org::e2d09982-5f3c-4afb-b112-55ad4c40842f" providerId="AD" clId="Web-{CD2BE218-8E0F-5FB5-037C-AB4D5FBB487D}" dt="2023-09-29T10:32:13.727" v="707"/>
          <ac:spMkLst>
            <pc:docMk/>
            <pc:sldMk cId="4032068098" sldId="482"/>
            <ac:spMk id="4" creationId="{40DF5714-221A-163A-8F5D-FA731A4FADFB}"/>
          </ac:spMkLst>
        </pc:spChg>
        <pc:spChg chg="add mod">
          <ac:chgData name="Laura Benítez" userId="S::lbenitez@seo.org::e2d09982-5f3c-4afb-b112-55ad4c40842f" providerId="AD" clId="Web-{CD2BE218-8E0F-5FB5-037C-AB4D5FBB487D}" dt="2023-09-29T13:24:13.676" v="1350"/>
          <ac:spMkLst>
            <pc:docMk/>
            <pc:sldMk cId="4032068098" sldId="482"/>
            <ac:spMk id="21" creationId="{D1E66A14-B89E-BD09-CF4C-9C6A5B05BFFC}"/>
          </ac:spMkLst>
        </pc:spChg>
        <pc:spChg chg="add mod">
          <ac:chgData name="Laura Benítez" userId="S::lbenitez@seo.org::e2d09982-5f3c-4afb-b112-55ad4c40842f" providerId="AD" clId="Web-{CD2BE218-8E0F-5FB5-037C-AB4D5FBB487D}" dt="2023-09-29T13:25:34.600" v="1366" actId="20577"/>
          <ac:spMkLst>
            <pc:docMk/>
            <pc:sldMk cId="4032068098" sldId="482"/>
            <ac:spMk id="22" creationId="{AA29BB0F-CA0B-DDCB-2870-0D61F29802FD}"/>
          </ac:spMkLst>
        </pc:spChg>
        <pc:spChg chg="add">
          <ac:chgData name="Laura Benítez" userId="S::lbenitez@seo.org::e2d09982-5f3c-4afb-b112-55ad4c40842f" providerId="AD" clId="Web-{CD2BE218-8E0F-5FB5-037C-AB4D5FBB487D}" dt="2023-09-29T10:32:45.713" v="708"/>
          <ac:spMkLst>
            <pc:docMk/>
            <pc:sldMk cId="4032068098" sldId="482"/>
            <ac:spMk id="33" creationId="{56688E73-49B9-4052-A836-D248C825D70D}"/>
          </ac:spMkLst>
        </pc:spChg>
        <pc:spChg chg="add">
          <ac:chgData name="Laura Benítez" userId="S::lbenitez@seo.org::e2d09982-5f3c-4afb-b112-55ad4c40842f" providerId="AD" clId="Web-{CD2BE218-8E0F-5FB5-037C-AB4D5FBB487D}" dt="2023-09-29T10:32:45.713" v="708"/>
          <ac:spMkLst>
            <pc:docMk/>
            <pc:sldMk cId="4032068098" sldId="482"/>
            <ac:spMk id="35" creationId="{5B6AEE0C-07FE-4154-BC7C-2F20530BC556}"/>
          </ac:spMkLst>
        </pc:spChg>
        <pc:grpChg chg="del">
          <ac:chgData name="Laura Benítez" userId="S::lbenitez@seo.org::e2d09982-5f3c-4afb-b112-55ad4c40842f" providerId="AD" clId="Web-{CD2BE218-8E0F-5FB5-037C-AB4D5FBB487D}" dt="2023-09-29T10:32:45.713" v="708"/>
          <ac:grpSpMkLst>
            <pc:docMk/>
            <pc:sldMk cId="4032068098" sldId="482"/>
            <ac:grpSpMk id="28" creationId="{8CE57D37-C2D0-066B-1AE3-6F4244344F27}"/>
          </ac:grpSpMkLst>
        </pc:grpChg>
        <pc:graphicFrameChg chg="del mod ord modGraphic">
          <ac:chgData name="Laura Benítez" userId="S::lbenitez@seo.org::e2d09982-5f3c-4afb-b112-55ad4c40842f" providerId="AD" clId="Web-{CD2BE218-8E0F-5FB5-037C-AB4D5FBB487D}" dt="2023-09-29T13:24:13.676" v="1350"/>
          <ac:graphicFrameMkLst>
            <pc:docMk/>
            <pc:sldMk cId="4032068098" sldId="482"/>
            <ac:graphicFrameMk id="17" creationId="{575CFB27-8215-61D4-1DE9-662EF8DCF431}"/>
          </ac:graphicFrameMkLst>
        </pc:graphicFrameChg>
        <pc:picChg chg="del mod">
          <ac:chgData name="Laura Benítez" userId="S::lbenitez@seo.org::e2d09982-5f3c-4afb-b112-55ad4c40842f" providerId="AD" clId="Web-{CD2BE218-8E0F-5FB5-037C-AB4D5FBB487D}" dt="2023-09-29T13:25:56.366" v="1369"/>
          <ac:picMkLst>
            <pc:docMk/>
            <pc:sldMk cId="4032068098" sldId="482"/>
            <ac:picMk id="13" creationId="{AC69B026-F5BC-32B5-1050-659569A064A6}"/>
          </ac:picMkLst>
        </pc:picChg>
      </pc:sldChg>
      <pc:sldChg chg="addSp delSp modSp mod addAnim">
        <pc:chgData name="Laura Benítez" userId="S::lbenitez@seo.org::e2d09982-5f3c-4afb-b112-55ad4c40842f" providerId="AD" clId="Web-{CD2BE218-8E0F-5FB5-037C-AB4D5FBB487D}" dt="2023-09-29T14:56:31.727" v="1729"/>
        <pc:sldMkLst>
          <pc:docMk/>
          <pc:sldMk cId="2345360988" sldId="483"/>
        </pc:sldMkLst>
        <pc:spChg chg="mod">
          <ac:chgData name="Laura Benítez" userId="S::lbenitez@seo.org::e2d09982-5f3c-4afb-b112-55ad4c40842f" providerId="AD" clId="Web-{CD2BE218-8E0F-5FB5-037C-AB4D5FBB487D}" dt="2023-09-29T14:56:31.727" v="1728"/>
          <ac:spMkLst>
            <pc:docMk/>
            <pc:sldMk cId="2345360988" sldId="483"/>
            <ac:spMk id="2" creationId="{7D1366F4-EA5D-B843-4FF5-C39A66C4F9DF}"/>
          </ac:spMkLst>
        </pc:spChg>
        <pc:spChg chg="del">
          <ac:chgData name="Laura Benítez" userId="S::lbenitez@seo.org::e2d09982-5f3c-4afb-b112-55ad4c40842f" providerId="AD" clId="Web-{CD2BE218-8E0F-5FB5-037C-AB4D5FBB487D}" dt="2023-09-29T14:56:31.727" v="1728"/>
          <ac:spMkLst>
            <pc:docMk/>
            <pc:sldMk cId="2345360988" sldId="483"/>
            <ac:spMk id="66" creationId="{78E81931-EC11-4433-BB7B-ED42BAA2441E}"/>
          </ac:spMkLst>
        </pc:spChg>
        <pc:spChg chg="del">
          <ac:chgData name="Laura Benítez" userId="S::lbenitez@seo.org::e2d09982-5f3c-4afb-b112-55ad4c40842f" providerId="AD" clId="Web-{CD2BE218-8E0F-5FB5-037C-AB4D5FBB487D}" dt="2023-09-29T14:56:31.727" v="1728"/>
          <ac:spMkLst>
            <pc:docMk/>
            <pc:sldMk cId="2345360988" sldId="483"/>
            <ac:spMk id="67" creationId="{F35BC353-549C-47DC-9732-7E6961372840}"/>
          </ac:spMkLst>
        </pc:spChg>
        <pc:spChg chg="add">
          <ac:chgData name="Laura Benítez" userId="S::lbenitez@seo.org::e2d09982-5f3c-4afb-b112-55ad4c40842f" providerId="AD" clId="Web-{CD2BE218-8E0F-5FB5-037C-AB4D5FBB487D}" dt="2023-09-29T14:56:31.727" v="1728"/>
          <ac:spMkLst>
            <pc:docMk/>
            <pc:sldMk cId="2345360988" sldId="483"/>
            <ac:spMk id="72" creationId="{0E91F5CA-B392-444C-88E3-BF5BAAEBDEB0}"/>
          </ac:spMkLst>
        </pc:spChg>
        <pc:spChg chg="add">
          <ac:chgData name="Laura Benítez" userId="S::lbenitez@seo.org::e2d09982-5f3c-4afb-b112-55ad4c40842f" providerId="AD" clId="Web-{CD2BE218-8E0F-5FB5-037C-AB4D5FBB487D}" dt="2023-09-29T14:56:31.727" v="1728"/>
          <ac:spMkLst>
            <pc:docMk/>
            <pc:sldMk cId="2345360988" sldId="483"/>
            <ac:spMk id="74" creationId="{9752D771-2D72-4B2C-B816-121D10C38ED0}"/>
          </ac:spMkLst>
        </pc:spChg>
        <pc:spChg chg="add">
          <ac:chgData name="Laura Benítez" userId="S::lbenitez@seo.org::e2d09982-5f3c-4afb-b112-55ad4c40842f" providerId="AD" clId="Web-{CD2BE218-8E0F-5FB5-037C-AB4D5FBB487D}" dt="2023-09-29T14:56:31.727" v="1728"/>
          <ac:spMkLst>
            <pc:docMk/>
            <pc:sldMk cId="2345360988" sldId="483"/>
            <ac:spMk id="76" creationId="{58D2EC0A-5E54-424F-BE02-26DFFEBD6F9D}"/>
          </ac:spMkLst>
        </pc:spChg>
        <pc:spChg chg="add">
          <ac:chgData name="Laura Benítez" userId="S::lbenitez@seo.org::e2d09982-5f3c-4afb-b112-55ad4c40842f" providerId="AD" clId="Web-{CD2BE218-8E0F-5FB5-037C-AB4D5FBB487D}" dt="2023-09-29T14:56:31.727" v="1728"/>
          <ac:spMkLst>
            <pc:docMk/>
            <pc:sldMk cId="2345360988" sldId="483"/>
            <ac:spMk id="78" creationId="{DDCE5572-4319-4D42-813F-C8C69C08CAA8}"/>
          </ac:spMkLst>
        </pc:spChg>
        <pc:picChg chg="mod">
          <ac:chgData name="Laura Benítez" userId="S::lbenitez@seo.org::e2d09982-5f3c-4afb-b112-55ad4c40842f" providerId="AD" clId="Web-{CD2BE218-8E0F-5FB5-037C-AB4D5FBB487D}" dt="2023-09-29T14:56:31.727" v="1728"/>
          <ac:picMkLst>
            <pc:docMk/>
            <pc:sldMk cId="2345360988" sldId="483"/>
            <ac:picMk id="8" creationId="{CDA17BB9-B88E-D52D-95FA-CA7B1C05C3DA}"/>
          </ac:picMkLst>
        </pc:picChg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1727913797" sldId="484"/>
        </pc:sldMkLst>
      </pc:sldChg>
      <pc:sldChg chg="addSp delSp modSp mod">
        <pc:chgData name="Laura Benítez" userId="S::lbenitez@seo.org::e2d09982-5f3c-4afb-b112-55ad4c40842f" providerId="AD" clId="Web-{CD2BE218-8E0F-5FB5-037C-AB4D5FBB487D}" dt="2023-09-29T14:55:56.617" v="1726"/>
        <pc:sldMkLst>
          <pc:docMk/>
          <pc:sldMk cId="608123071" sldId="485"/>
        </pc:sldMkLst>
        <pc:spChg chg="mod">
          <ac:chgData name="Laura Benítez" userId="S::lbenitez@seo.org::e2d09982-5f3c-4afb-b112-55ad4c40842f" providerId="AD" clId="Web-{CD2BE218-8E0F-5FB5-037C-AB4D5FBB487D}" dt="2023-09-29T14:55:56.617" v="1726"/>
          <ac:spMkLst>
            <pc:docMk/>
            <pc:sldMk cId="608123071" sldId="485"/>
            <ac:spMk id="4" creationId="{5676DF75-57C7-BC2B-5294-710332647BBE}"/>
          </ac:spMkLst>
        </pc:spChg>
        <pc:spChg chg="del">
          <ac:chgData name="Laura Benítez" userId="S::lbenitez@seo.org::e2d09982-5f3c-4afb-b112-55ad4c40842f" providerId="AD" clId="Web-{CD2BE218-8E0F-5FB5-037C-AB4D5FBB487D}" dt="2023-09-29T14:55:56.617" v="1726"/>
          <ac:spMkLst>
            <pc:docMk/>
            <pc:sldMk cId="608123071" sldId="485"/>
            <ac:spMk id="10" creationId="{0E91F5CA-B392-444C-88E3-BF5BAAEBDEB0}"/>
          </ac:spMkLst>
        </pc:spChg>
        <pc:spChg chg="del">
          <ac:chgData name="Laura Benítez" userId="S::lbenitez@seo.org::e2d09982-5f3c-4afb-b112-55ad4c40842f" providerId="AD" clId="Web-{CD2BE218-8E0F-5FB5-037C-AB4D5FBB487D}" dt="2023-09-29T14:55:56.617" v="1726"/>
          <ac:spMkLst>
            <pc:docMk/>
            <pc:sldMk cId="608123071" sldId="485"/>
            <ac:spMk id="12" creationId="{9752D771-2D72-4B2C-B816-121D10C38ED0}"/>
          </ac:spMkLst>
        </pc:spChg>
        <pc:spChg chg="del">
          <ac:chgData name="Laura Benítez" userId="S::lbenitez@seo.org::e2d09982-5f3c-4afb-b112-55ad4c40842f" providerId="AD" clId="Web-{CD2BE218-8E0F-5FB5-037C-AB4D5FBB487D}" dt="2023-09-29T14:55:56.617" v="1726"/>
          <ac:spMkLst>
            <pc:docMk/>
            <pc:sldMk cId="608123071" sldId="485"/>
            <ac:spMk id="14" creationId="{58D2EC0A-5E54-424F-BE02-26DFFEBD6F9D}"/>
          </ac:spMkLst>
        </pc:spChg>
        <pc:spChg chg="del">
          <ac:chgData name="Laura Benítez" userId="S::lbenitez@seo.org::e2d09982-5f3c-4afb-b112-55ad4c40842f" providerId="AD" clId="Web-{CD2BE218-8E0F-5FB5-037C-AB4D5FBB487D}" dt="2023-09-29T14:55:56.617" v="1726"/>
          <ac:spMkLst>
            <pc:docMk/>
            <pc:sldMk cId="608123071" sldId="485"/>
            <ac:spMk id="16" creationId="{DDCE5572-4319-4D42-813F-C8C69C08CAA8}"/>
          </ac:spMkLst>
        </pc:spChg>
        <pc:spChg chg="add">
          <ac:chgData name="Laura Benítez" userId="S::lbenitez@seo.org::e2d09982-5f3c-4afb-b112-55ad4c40842f" providerId="AD" clId="Web-{CD2BE218-8E0F-5FB5-037C-AB4D5FBB487D}" dt="2023-09-29T14:55:56.617" v="1726"/>
          <ac:spMkLst>
            <pc:docMk/>
            <pc:sldMk cId="608123071" sldId="485"/>
            <ac:spMk id="21" creationId="{0E91F5CA-B392-444C-88E3-BF5BAAEBDEB0}"/>
          </ac:spMkLst>
        </pc:spChg>
        <pc:spChg chg="add">
          <ac:chgData name="Laura Benítez" userId="S::lbenitez@seo.org::e2d09982-5f3c-4afb-b112-55ad4c40842f" providerId="AD" clId="Web-{CD2BE218-8E0F-5FB5-037C-AB4D5FBB487D}" dt="2023-09-29T14:55:56.617" v="1726"/>
          <ac:spMkLst>
            <pc:docMk/>
            <pc:sldMk cId="608123071" sldId="485"/>
            <ac:spMk id="23" creationId="{9752D771-2D72-4B2C-B816-121D10C38ED0}"/>
          </ac:spMkLst>
        </pc:spChg>
        <pc:spChg chg="add">
          <ac:chgData name="Laura Benítez" userId="S::lbenitez@seo.org::e2d09982-5f3c-4afb-b112-55ad4c40842f" providerId="AD" clId="Web-{CD2BE218-8E0F-5FB5-037C-AB4D5FBB487D}" dt="2023-09-29T14:55:56.617" v="1726"/>
          <ac:spMkLst>
            <pc:docMk/>
            <pc:sldMk cId="608123071" sldId="485"/>
            <ac:spMk id="25" creationId="{58D2EC0A-5E54-424F-BE02-26DFFEBD6F9D}"/>
          </ac:spMkLst>
        </pc:spChg>
        <pc:spChg chg="add">
          <ac:chgData name="Laura Benítez" userId="S::lbenitez@seo.org::e2d09982-5f3c-4afb-b112-55ad4c40842f" providerId="AD" clId="Web-{CD2BE218-8E0F-5FB5-037C-AB4D5FBB487D}" dt="2023-09-29T14:55:56.617" v="1726"/>
          <ac:spMkLst>
            <pc:docMk/>
            <pc:sldMk cId="608123071" sldId="485"/>
            <ac:spMk id="27" creationId="{DDCE5572-4319-4D42-813F-C8C69C08CAA8}"/>
          </ac:spMkLst>
        </pc:spChg>
      </pc:sldChg>
      <pc:sldChg chg="addSp delSp modSp mod setBg">
        <pc:chgData name="Laura Benítez" userId="S::lbenitez@seo.org::e2d09982-5f3c-4afb-b112-55ad4c40842f" providerId="AD" clId="Web-{CD2BE218-8E0F-5FB5-037C-AB4D5FBB487D}" dt="2023-09-29T11:37:34.558" v="1043" actId="1076"/>
        <pc:sldMkLst>
          <pc:docMk/>
          <pc:sldMk cId="1631137727" sldId="487"/>
        </pc:sldMkLst>
        <pc:spChg chg="add del mod">
          <ac:chgData name="Laura Benítez" userId="S::lbenitez@seo.org::e2d09982-5f3c-4afb-b112-55ad4c40842f" providerId="AD" clId="Web-{CD2BE218-8E0F-5FB5-037C-AB4D5FBB487D}" dt="2023-09-29T09:27:35.524" v="291"/>
          <ac:spMkLst>
            <pc:docMk/>
            <pc:sldMk cId="1631137727" sldId="487"/>
            <ac:spMk id="3" creationId="{4FCFD2D5-3261-9AEC-6259-3D66C46FC11B}"/>
          </ac:spMkLst>
        </pc:spChg>
        <pc:picChg chg="add del mod">
          <ac:chgData name="Laura Benítez" userId="S::lbenitez@seo.org::e2d09982-5f3c-4afb-b112-55ad4c40842f" providerId="AD" clId="Web-{CD2BE218-8E0F-5FB5-037C-AB4D5FBB487D}" dt="2023-09-29T09:28:10.041" v="296"/>
          <ac:picMkLst>
            <pc:docMk/>
            <pc:sldMk cId="1631137727" sldId="487"/>
            <ac:picMk id="2" creationId="{B8DA847D-7840-3AD0-7D69-B05DA63E4BA2}"/>
          </ac:picMkLst>
        </pc:picChg>
        <pc:picChg chg="add del mod">
          <ac:chgData name="Laura Benítez" userId="S::lbenitez@seo.org::e2d09982-5f3c-4afb-b112-55ad4c40842f" providerId="AD" clId="Web-{CD2BE218-8E0F-5FB5-037C-AB4D5FBB487D}" dt="2023-09-29T09:50:09.297" v="451"/>
          <ac:picMkLst>
            <pc:docMk/>
            <pc:sldMk cId="1631137727" sldId="487"/>
            <ac:picMk id="5" creationId="{0B72CC06-6727-53FC-76F9-54D7C4B2A435}"/>
          </ac:picMkLst>
        </pc:picChg>
        <pc:picChg chg="add mod">
          <ac:chgData name="Laura Benítez" userId="S::lbenitez@seo.org::e2d09982-5f3c-4afb-b112-55ad4c40842f" providerId="AD" clId="Web-{CD2BE218-8E0F-5FB5-037C-AB4D5FBB487D}" dt="2023-09-29T11:37:34.558" v="1043" actId="1076"/>
          <ac:picMkLst>
            <pc:docMk/>
            <pc:sldMk cId="1631137727" sldId="487"/>
            <ac:picMk id="6" creationId="{41B06BD1-6769-77A8-0A87-E0FF8F99351E}"/>
          </ac:picMkLst>
        </pc:picChg>
        <pc:picChg chg="mod">
          <ac:chgData name="Laura Benítez" userId="S::lbenitez@seo.org::e2d09982-5f3c-4afb-b112-55ad4c40842f" providerId="AD" clId="Web-{CD2BE218-8E0F-5FB5-037C-AB4D5FBB487D}" dt="2023-09-29T11:12:42.357" v="794" actId="1076"/>
          <ac:picMkLst>
            <pc:docMk/>
            <pc:sldMk cId="1631137727" sldId="487"/>
            <ac:picMk id="21" creationId="{B3EDCE7F-BC38-F9F1-5552-9DEDDD16C23A}"/>
          </ac:picMkLst>
        </pc:picChg>
        <pc:inkChg chg="del">
          <ac:chgData name="Laura Benítez" userId="S::lbenitez@seo.org::e2d09982-5f3c-4afb-b112-55ad4c40842f" providerId="AD" clId="Web-{CD2BE218-8E0F-5FB5-037C-AB4D5FBB487D}" dt="2023-09-29T08:07:44.705" v="125"/>
          <ac:inkMkLst>
            <pc:docMk/>
            <pc:sldMk cId="1631137727" sldId="487"/>
            <ac:inkMk id="5" creationId="{7E29BF1D-190E-ED05-2017-A4CB735BDE4B}"/>
          </ac:inkMkLst>
        </pc:inkChg>
        <pc:inkChg chg="del">
          <ac:chgData name="Laura Benítez" userId="S::lbenitez@seo.org::e2d09982-5f3c-4afb-b112-55ad4c40842f" providerId="AD" clId="Web-{CD2BE218-8E0F-5FB5-037C-AB4D5FBB487D}" dt="2023-09-29T08:07:44.705" v="124"/>
          <ac:inkMkLst>
            <pc:docMk/>
            <pc:sldMk cId="1631137727" sldId="487"/>
            <ac:inkMk id="6" creationId="{889E4E34-7BD1-B81B-8050-057F0613B15D}"/>
          </ac:inkMkLst>
        </pc:inkChg>
        <pc:inkChg chg="del">
          <ac:chgData name="Laura Benítez" userId="S::lbenitez@seo.org::e2d09982-5f3c-4afb-b112-55ad4c40842f" providerId="AD" clId="Web-{CD2BE218-8E0F-5FB5-037C-AB4D5FBB487D}" dt="2023-09-29T08:07:44.705" v="123"/>
          <ac:inkMkLst>
            <pc:docMk/>
            <pc:sldMk cId="1631137727" sldId="487"/>
            <ac:inkMk id="7" creationId="{D2717B28-632A-0000-FB7B-8B6BDEE930D5}"/>
          </ac:inkMkLst>
        </pc:inkChg>
        <pc:inkChg chg="del">
          <ac:chgData name="Laura Benítez" userId="S::lbenitez@seo.org::e2d09982-5f3c-4afb-b112-55ad4c40842f" providerId="AD" clId="Web-{CD2BE218-8E0F-5FB5-037C-AB4D5FBB487D}" dt="2023-09-29T08:07:44.705" v="122"/>
          <ac:inkMkLst>
            <pc:docMk/>
            <pc:sldMk cId="1631137727" sldId="487"/>
            <ac:inkMk id="8" creationId="{5432C06B-1A2A-80E8-B1B8-FCC316EAC636}"/>
          </ac:inkMkLst>
        </pc:inkChg>
        <pc:inkChg chg="del">
          <ac:chgData name="Laura Benítez" userId="S::lbenitez@seo.org::e2d09982-5f3c-4afb-b112-55ad4c40842f" providerId="AD" clId="Web-{CD2BE218-8E0F-5FB5-037C-AB4D5FBB487D}" dt="2023-09-29T08:07:44.705" v="121"/>
          <ac:inkMkLst>
            <pc:docMk/>
            <pc:sldMk cId="1631137727" sldId="487"/>
            <ac:inkMk id="9" creationId="{4A241609-F6DE-219B-6A5D-3111226AE12D}"/>
          </ac:inkMkLst>
        </pc:inkChg>
        <pc:inkChg chg="del">
          <ac:chgData name="Laura Benítez" userId="S::lbenitez@seo.org::e2d09982-5f3c-4afb-b112-55ad4c40842f" providerId="AD" clId="Web-{CD2BE218-8E0F-5FB5-037C-AB4D5FBB487D}" dt="2023-09-29T08:07:44.705" v="120"/>
          <ac:inkMkLst>
            <pc:docMk/>
            <pc:sldMk cId="1631137727" sldId="487"/>
            <ac:inkMk id="10" creationId="{805D4717-49FB-10B4-E516-A373754EEF96}"/>
          </ac:inkMkLst>
        </pc:inkChg>
      </pc:sldChg>
      <pc:sldChg chg="mod setBg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1060593071" sldId="488"/>
        </pc:sldMkLst>
      </pc:sldChg>
      <pc:sldChg chg="modSp mod setBg">
        <pc:chgData name="Laura Benítez" userId="S::lbenitez@seo.org::e2d09982-5f3c-4afb-b112-55ad4c40842f" providerId="AD" clId="Web-{CD2BE218-8E0F-5FB5-037C-AB4D5FBB487D}" dt="2023-09-29T09:25:20.864" v="279" actId="1076"/>
        <pc:sldMkLst>
          <pc:docMk/>
          <pc:sldMk cId="283814555" sldId="490"/>
        </pc:sldMkLst>
        <pc:picChg chg="mod">
          <ac:chgData name="Laura Benítez" userId="S::lbenitez@seo.org::e2d09982-5f3c-4afb-b112-55ad4c40842f" providerId="AD" clId="Web-{CD2BE218-8E0F-5FB5-037C-AB4D5FBB487D}" dt="2023-09-29T09:25:17.925" v="278" actId="1076"/>
          <ac:picMkLst>
            <pc:docMk/>
            <pc:sldMk cId="283814555" sldId="490"/>
            <ac:picMk id="2" creationId="{F6B8DFBB-3F71-FF22-911D-652496712057}"/>
          </ac:picMkLst>
        </pc:picChg>
        <pc:picChg chg="mod">
          <ac:chgData name="Laura Benítez" userId="S::lbenitez@seo.org::e2d09982-5f3c-4afb-b112-55ad4c40842f" providerId="AD" clId="Web-{CD2BE218-8E0F-5FB5-037C-AB4D5FBB487D}" dt="2023-09-29T09:25:20.864" v="279" actId="1076"/>
          <ac:picMkLst>
            <pc:docMk/>
            <pc:sldMk cId="283814555" sldId="490"/>
            <ac:picMk id="26" creationId="{413F9AF4-159D-D54A-873C-4EECE5C39B5F}"/>
          </ac:picMkLst>
        </pc:picChg>
      </pc:sldChg>
      <pc:sldChg chg="mod setBg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540444295" sldId="491"/>
        </pc:sldMkLst>
      </pc:sldChg>
      <pc:sldChg chg="mod setBg">
        <pc:chgData name="Laura Benítez" userId="S::lbenitez@seo.org::e2d09982-5f3c-4afb-b112-55ad4c40842f" providerId="AD" clId="Web-{CD2BE218-8E0F-5FB5-037C-AB4D5FBB487D}" dt="2023-09-29T09:24:21.610" v="274"/>
        <pc:sldMkLst>
          <pc:docMk/>
          <pc:sldMk cId="3999709904" sldId="492"/>
        </pc:sldMkLst>
      </pc:sldChg>
      <pc:sldChg chg="mod setBg">
        <pc:chgData name="Laura Benítez" userId="S::lbenitez@seo.org::e2d09982-5f3c-4afb-b112-55ad4c40842f" providerId="AD" clId="Web-{CD2BE218-8E0F-5FB5-037C-AB4D5FBB487D}" dt="2023-09-29T09:25:47.535" v="281"/>
        <pc:sldMkLst>
          <pc:docMk/>
          <pc:sldMk cId="1369664595" sldId="493"/>
        </pc:sldMkLst>
      </pc:sldChg>
      <pc:sldChg chg="new del">
        <pc:chgData name="Laura Benítez" userId="S::lbenitez@seo.org::e2d09982-5f3c-4afb-b112-55ad4c40842f" providerId="AD" clId="Web-{CD2BE218-8E0F-5FB5-037C-AB4D5FBB487D}" dt="2023-09-29T08:12:04.992" v="181"/>
        <pc:sldMkLst>
          <pc:docMk/>
          <pc:sldMk cId="1437210736" sldId="494"/>
        </pc:sldMkLst>
      </pc:sldChg>
      <pc:sldChg chg="addSp delSp modSp add mod replId addAnim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1727645038" sldId="495"/>
        </pc:sldMkLst>
        <pc:spChg chg="mod">
          <ac:chgData name="Laura Benítez" userId="S::lbenitez@seo.org::e2d09982-5f3c-4afb-b112-55ad4c40842f" providerId="AD" clId="Web-{CD2BE218-8E0F-5FB5-037C-AB4D5FBB487D}" dt="2023-09-29T08:12:46.868" v="185" actId="20577"/>
          <ac:spMkLst>
            <pc:docMk/>
            <pc:sldMk cId="1727645038" sldId="495"/>
            <ac:spMk id="2" creationId="{5271A74E-7158-C7C4-2024-53609DE0F8AF}"/>
          </ac:spMkLst>
        </pc:spChg>
        <pc:spChg chg="mod">
          <ac:chgData name="Laura Benítez" userId="S::lbenitez@seo.org::e2d09982-5f3c-4afb-b112-55ad4c40842f" providerId="AD" clId="Web-{CD2BE218-8E0F-5FB5-037C-AB4D5FBB487D}" dt="2023-09-29T08:12:46.884" v="186" actId="20577"/>
          <ac:spMkLst>
            <pc:docMk/>
            <pc:sldMk cId="1727645038" sldId="495"/>
            <ac:spMk id="3" creationId="{617BDDBF-690B-3F34-C98F-E9A05F4BB7C1}"/>
          </ac:spMkLst>
        </pc:spChg>
        <pc:spChg chg="del">
          <ac:chgData name="Laura Benítez" userId="S::lbenitez@seo.org::e2d09982-5f3c-4afb-b112-55ad4c40842f" providerId="AD" clId="Web-{CD2BE218-8E0F-5FB5-037C-AB4D5FBB487D}" dt="2023-09-29T08:12:32.571" v="184"/>
          <ac:spMkLst>
            <pc:docMk/>
            <pc:sldMk cId="1727645038" sldId="495"/>
            <ac:spMk id="17" creationId="{7E7D0C94-08B4-48AE-8813-CC4D60294F42}"/>
          </ac:spMkLst>
        </pc:spChg>
        <pc:spChg chg="del">
          <ac:chgData name="Laura Benítez" userId="S::lbenitez@seo.org::e2d09982-5f3c-4afb-b112-55ad4c40842f" providerId="AD" clId="Web-{CD2BE218-8E0F-5FB5-037C-AB4D5FBB487D}" dt="2023-09-29T08:12:32.571" v="184"/>
          <ac:spMkLst>
            <pc:docMk/>
            <pc:sldMk cId="1727645038" sldId="495"/>
            <ac:spMk id="20" creationId="{04C21BAE-6866-4C7A-A7EC-C1B2E572D5BE}"/>
          </ac:spMkLst>
        </pc:spChg>
        <pc:spChg chg="del">
          <ac:chgData name="Laura Benítez" userId="S::lbenitez@seo.org::e2d09982-5f3c-4afb-b112-55ad4c40842f" providerId="AD" clId="Web-{CD2BE218-8E0F-5FB5-037C-AB4D5FBB487D}" dt="2023-09-29T08:12:32.571" v="184"/>
          <ac:spMkLst>
            <pc:docMk/>
            <pc:sldMk cId="1727645038" sldId="495"/>
            <ac:spMk id="24" creationId="{F0C518C2-0AA4-470C-87B9-9CBF428FBA25}"/>
          </ac:spMkLst>
        </pc:spChg>
        <pc:spChg chg="add">
          <ac:chgData name="Laura Benítez" userId="S::lbenitez@seo.org::e2d09982-5f3c-4afb-b112-55ad4c40842f" providerId="AD" clId="Web-{CD2BE218-8E0F-5FB5-037C-AB4D5FBB487D}" dt="2023-09-29T08:12:32.571" v="184"/>
          <ac:spMkLst>
            <pc:docMk/>
            <pc:sldMk cId="1727645038" sldId="495"/>
            <ac:spMk id="29" creationId="{04C21BAE-6866-4C7A-A7EC-C1B2E572D5BE}"/>
          </ac:spMkLst>
        </pc:spChg>
        <pc:spChg chg="add">
          <ac:chgData name="Laura Benítez" userId="S::lbenitez@seo.org::e2d09982-5f3c-4afb-b112-55ad4c40842f" providerId="AD" clId="Web-{CD2BE218-8E0F-5FB5-037C-AB4D5FBB487D}" dt="2023-09-29T08:12:32.571" v="184"/>
          <ac:spMkLst>
            <pc:docMk/>
            <pc:sldMk cId="1727645038" sldId="495"/>
            <ac:spMk id="31" creationId="{7E7D0C94-08B4-48AE-8813-CC4D60294F42}"/>
          </ac:spMkLst>
        </pc:spChg>
        <pc:spChg chg="add">
          <ac:chgData name="Laura Benítez" userId="S::lbenitez@seo.org::e2d09982-5f3c-4afb-b112-55ad4c40842f" providerId="AD" clId="Web-{CD2BE218-8E0F-5FB5-037C-AB4D5FBB487D}" dt="2023-09-29T08:12:32.571" v="184"/>
          <ac:spMkLst>
            <pc:docMk/>
            <pc:sldMk cId="1727645038" sldId="495"/>
            <ac:spMk id="33" creationId="{F0C518C2-0AA4-470C-87B9-9CBF428FBA25}"/>
          </ac:spMkLst>
        </pc:spChg>
        <pc:picChg chg="add mod ord">
          <ac:chgData name="Laura Benítez" userId="S::lbenitez@seo.org::e2d09982-5f3c-4afb-b112-55ad4c40842f" providerId="AD" clId="Web-{CD2BE218-8E0F-5FB5-037C-AB4D5FBB487D}" dt="2023-09-29T08:12:32.571" v="184"/>
          <ac:picMkLst>
            <pc:docMk/>
            <pc:sldMk cId="1727645038" sldId="495"/>
            <ac:picMk id="5" creationId="{E2CCED40-2B51-0B0B-FE6C-2E3517F94EB5}"/>
          </ac:picMkLst>
        </pc:picChg>
        <pc:picChg chg="del">
          <ac:chgData name="Laura Benítez" userId="S::lbenitez@seo.org::e2d09982-5f3c-4afb-b112-55ad4c40842f" providerId="AD" clId="Web-{CD2BE218-8E0F-5FB5-037C-AB4D5FBB487D}" dt="2023-09-29T08:12:02.133" v="180"/>
          <ac:picMkLst>
            <pc:docMk/>
            <pc:sldMk cId="1727645038" sldId="495"/>
            <ac:picMk id="8" creationId="{778752A5-C4A7-E4B2-B03A-FC6A64AAA4A1}"/>
          </ac:picMkLst>
        </pc:picChg>
      </pc:sldChg>
      <pc:sldChg chg="addSp delSp modSp new del mod setBg">
        <pc:chgData name="Laura Benítez" userId="S::lbenitez@seo.org::e2d09982-5f3c-4afb-b112-55ad4c40842f" providerId="AD" clId="Web-{CD2BE218-8E0F-5FB5-037C-AB4D5FBB487D}" dt="2023-09-29T09:51:39.426" v="460"/>
        <pc:sldMkLst>
          <pc:docMk/>
          <pc:sldMk cId="4151250256" sldId="496"/>
        </pc:sldMkLst>
        <pc:spChg chg="del mod">
          <ac:chgData name="Laura Benítez" userId="S::lbenitez@seo.org::e2d09982-5f3c-4afb-b112-55ad4c40842f" providerId="AD" clId="Web-{CD2BE218-8E0F-5FB5-037C-AB4D5FBB487D}" dt="2023-09-29T09:50:24.641" v="454"/>
          <ac:spMkLst>
            <pc:docMk/>
            <pc:sldMk cId="4151250256" sldId="496"/>
            <ac:spMk id="2" creationId="{A3173A67-046E-4F56-6903-E7272514EBF7}"/>
          </ac:spMkLst>
        </pc:spChg>
        <pc:spChg chg="del">
          <ac:chgData name="Laura Benítez" userId="S::lbenitez@seo.org::e2d09982-5f3c-4afb-b112-55ad4c40842f" providerId="AD" clId="Web-{CD2BE218-8E0F-5FB5-037C-AB4D5FBB487D}" dt="2023-09-29T09:28:29.385" v="299"/>
          <ac:spMkLst>
            <pc:docMk/>
            <pc:sldMk cId="4151250256" sldId="496"/>
            <ac:spMk id="3" creationId="{764488C2-D8A6-E929-1AE9-C88780451B1E}"/>
          </ac:spMkLst>
        </pc:spChg>
        <pc:spChg chg="add del mod">
          <ac:chgData name="Laura Benítez" userId="S::lbenitez@seo.org::e2d09982-5f3c-4afb-b112-55ad4c40842f" providerId="AD" clId="Web-{CD2BE218-8E0F-5FB5-037C-AB4D5FBB487D}" dt="2023-09-29T09:50:09.969" v="452"/>
          <ac:spMkLst>
            <pc:docMk/>
            <pc:sldMk cId="4151250256" sldId="496"/>
            <ac:spMk id="6" creationId="{4D5D9818-7908-9F7C-5A19-E86437C87013}"/>
          </ac:spMkLst>
        </pc:spChg>
        <pc:spChg chg="add del">
          <ac:chgData name="Laura Benítez" userId="S::lbenitez@seo.org::e2d09982-5f3c-4afb-b112-55ad4c40842f" providerId="AD" clId="Web-{CD2BE218-8E0F-5FB5-037C-AB4D5FBB487D}" dt="2023-09-29T09:34:21.368" v="371"/>
          <ac:spMkLst>
            <pc:docMk/>
            <pc:sldMk cId="4151250256" sldId="496"/>
            <ac:spMk id="8" creationId="{68EBE660-B653-0D38-538B-F634CC784CE9}"/>
          </ac:spMkLst>
        </pc:spChg>
        <pc:spChg chg="add">
          <ac:chgData name="Laura Benítez" userId="S::lbenitez@seo.org::e2d09982-5f3c-4afb-b112-55ad4c40842f" providerId="AD" clId="Web-{CD2BE218-8E0F-5FB5-037C-AB4D5FBB487D}" dt="2023-09-29T09:50:24.641" v="454"/>
          <ac:spMkLst>
            <pc:docMk/>
            <pc:sldMk cId="4151250256" sldId="496"/>
            <ac:spMk id="14" creationId="{11B2B030-4738-4359-9E46-144B7C8BFF8B}"/>
          </ac:spMkLst>
        </pc:spChg>
        <pc:spChg chg="add">
          <ac:chgData name="Laura Benítez" userId="S::lbenitez@seo.org::e2d09982-5f3c-4afb-b112-55ad4c40842f" providerId="AD" clId="Web-{CD2BE218-8E0F-5FB5-037C-AB4D5FBB487D}" dt="2023-09-29T09:50:24.641" v="454"/>
          <ac:spMkLst>
            <pc:docMk/>
            <pc:sldMk cId="4151250256" sldId="496"/>
            <ac:spMk id="16" creationId="{E722B2DD-E14D-4972-9D98-5D6E61B1B2D2}"/>
          </ac:spMkLst>
        </pc:spChg>
        <pc:picChg chg="add del mod ord">
          <ac:chgData name="Laura Benítez" userId="S::lbenitez@seo.org::e2d09982-5f3c-4afb-b112-55ad4c40842f" providerId="AD" clId="Web-{CD2BE218-8E0F-5FB5-037C-AB4D5FBB487D}" dt="2023-09-29T09:30:47.641" v="326"/>
          <ac:picMkLst>
            <pc:docMk/>
            <pc:sldMk cId="4151250256" sldId="496"/>
            <ac:picMk id="4" creationId="{DFDC5D6F-C90A-735A-0FFC-522DEAD125FA}"/>
          </ac:picMkLst>
        </pc:picChg>
        <pc:picChg chg="add del mod">
          <ac:chgData name="Laura Benítez" userId="S::lbenitez@seo.org::e2d09982-5f3c-4afb-b112-55ad4c40842f" providerId="AD" clId="Web-{CD2BE218-8E0F-5FB5-037C-AB4D5FBB487D}" dt="2023-09-29T09:35:28.184" v="374"/>
          <ac:picMkLst>
            <pc:docMk/>
            <pc:sldMk cId="4151250256" sldId="496"/>
            <ac:picMk id="7" creationId="{25404FA7-4F74-DC2F-906D-9312DE0C8598}"/>
          </ac:picMkLst>
        </pc:picChg>
        <pc:picChg chg="add mod ord">
          <ac:chgData name="Laura Benítez" userId="S::lbenitez@seo.org::e2d09982-5f3c-4afb-b112-55ad4c40842f" providerId="AD" clId="Web-{CD2BE218-8E0F-5FB5-037C-AB4D5FBB487D}" dt="2023-09-29T09:50:24.641" v="454"/>
          <ac:picMkLst>
            <pc:docMk/>
            <pc:sldMk cId="4151250256" sldId="496"/>
            <ac:picMk id="9" creationId="{66F75C0F-38C4-3DE8-38E0-52E485C04965}"/>
          </ac:picMkLst>
        </pc:picChg>
      </pc:sldChg>
      <pc:sldChg chg="addSp delSp modSp add mod ord replId setBg addAnim delAnim">
        <pc:chgData name="Laura Benítez" userId="S::lbenitez@seo.org::e2d09982-5f3c-4afb-b112-55ad4c40842f" providerId="AD" clId="Web-{CD2BE218-8E0F-5FB5-037C-AB4D5FBB487D}" dt="2023-09-29T09:53:47.931" v="481"/>
        <pc:sldMkLst>
          <pc:docMk/>
          <pc:sldMk cId="2705741704" sldId="497"/>
        </pc:sldMkLst>
        <pc:spChg chg="mod">
          <ac:chgData name="Laura Benítez" userId="S::lbenitez@seo.org::e2d09982-5f3c-4afb-b112-55ad4c40842f" providerId="AD" clId="Web-{CD2BE218-8E0F-5FB5-037C-AB4D5FBB487D}" dt="2023-09-29T09:32:03.206" v="358" actId="20577"/>
          <ac:spMkLst>
            <pc:docMk/>
            <pc:sldMk cId="2705741704" sldId="497"/>
            <ac:spMk id="2" creationId="{A79EB1A9-C689-91C3-D626-8F2277B8D43D}"/>
          </ac:spMkLst>
        </pc:spChg>
        <pc:spChg chg="add del mod">
          <ac:chgData name="Laura Benítez" userId="S::lbenitez@seo.org::e2d09982-5f3c-4afb-b112-55ad4c40842f" providerId="AD" clId="Web-{CD2BE218-8E0F-5FB5-037C-AB4D5FBB487D}" dt="2023-09-29T09:34:12.384" v="368"/>
          <ac:spMkLst>
            <pc:docMk/>
            <pc:sldMk cId="2705741704" sldId="497"/>
            <ac:spMk id="7" creationId="{BEA4B97E-276B-930A-88D4-5191C01110ED}"/>
          </ac:spMkLst>
        </pc:spChg>
        <pc:spChg chg="ord">
          <ac:chgData name="Laura Benítez" userId="S::lbenitez@seo.org::e2d09982-5f3c-4afb-b112-55ad4c40842f" providerId="AD" clId="Web-{CD2BE218-8E0F-5FB5-037C-AB4D5FBB487D}" dt="2023-09-29T09:53:26.758" v="477"/>
          <ac:spMkLst>
            <pc:docMk/>
            <pc:sldMk cId="2705741704" sldId="497"/>
            <ac:spMk id="9" creationId="{0E91F5CA-B392-444C-88E3-BF5BAAEBDEB0}"/>
          </ac:spMkLst>
        </pc:spChg>
        <pc:spChg chg="add del mod">
          <ac:chgData name="Laura Benítez" userId="S::lbenitez@seo.org::e2d09982-5f3c-4afb-b112-55ad4c40842f" providerId="AD" clId="Web-{CD2BE218-8E0F-5FB5-037C-AB4D5FBB487D}" dt="2023-09-29T09:45:58.428" v="431"/>
          <ac:spMkLst>
            <pc:docMk/>
            <pc:sldMk cId="2705741704" sldId="497"/>
            <ac:spMk id="12" creationId="{AA37DBD8-ACDB-ABC5-AF9D-0443D89FA9CB}"/>
          </ac:spMkLst>
        </pc:spChg>
        <pc:spChg chg="add del mod">
          <ac:chgData name="Laura Benítez" userId="S::lbenitez@seo.org::e2d09982-5f3c-4afb-b112-55ad4c40842f" providerId="AD" clId="Web-{CD2BE218-8E0F-5FB5-037C-AB4D5FBB487D}" dt="2023-09-29T09:45:49.052" v="430"/>
          <ac:spMkLst>
            <pc:docMk/>
            <pc:sldMk cId="2705741704" sldId="497"/>
            <ac:spMk id="17" creationId="{4A2BA413-595A-39B4-4741-D8FBC3C4CAFB}"/>
          </ac:spMkLst>
        </pc:spChg>
        <pc:spChg chg="add del mod">
          <ac:chgData name="Laura Benítez" userId="S::lbenitez@seo.org::e2d09982-5f3c-4afb-b112-55ad4c40842f" providerId="AD" clId="Web-{CD2BE218-8E0F-5FB5-037C-AB4D5FBB487D}" dt="2023-09-29T09:49:12.342" v="445"/>
          <ac:spMkLst>
            <pc:docMk/>
            <pc:sldMk cId="2705741704" sldId="497"/>
            <ac:spMk id="21" creationId="{77CC4148-79C7-7E11-9296-672805639362}"/>
          </ac:spMkLst>
        </pc:spChg>
        <pc:spChg chg="add mod ord">
          <ac:chgData name="Laura Benítez" userId="S::lbenitez@seo.org::e2d09982-5f3c-4afb-b112-55ad4c40842f" providerId="AD" clId="Web-{CD2BE218-8E0F-5FB5-037C-AB4D5FBB487D}" dt="2023-09-29T09:53:40.790" v="480" actId="14100"/>
          <ac:spMkLst>
            <pc:docMk/>
            <pc:sldMk cId="2705741704" sldId="497"/>
            <ac:spMk id="23" creationId="{2BEA7F8F-4A86-0A80-2BED-48B455F4BB62}"/>
          </ac:spMkLst>
        </pc:spChg>
        <pc:picChg chg="add mod">
          <ac:chgData name="Laura Benítez" userId="S::lbenitez@seo.org::e2d09982-5f3c-4afb-b112-55ad4c40842f" providerId="AD" clId="Web-{CD2BE218-8E0F-5FB5-037C-AB4D5FBB487D}" dt="2023-09-29T09:44:39.362" v="420" actId="1076"/>
          <ac:picMkLst>
            <pc:docMk/>
            <pc:sldMk cId="2705741704" sldId="497"/>
            <ac:picMk id="3" creationId="{432A0134-E163-F95D-F0A1-6A723D30B09B}"/>
          </ac:picMkLst>
        </pc:picChg>
        <pc:picChg chg="del mod">
          <ac:chgData name="Laura Benítez" userId="S::lbenitez@seo.org::e2d09982-5f3c-4afb-b112-55ad4c40842f" providerId="AD" clId="Web-{CD2BE218-8E0F-5FB5-037C-AB4D5FBB487D}" dt="2023-09-29T09:53:47.931" v="481"/>
          <ac:picMkLst>
            <pc:docMk/>
            <pc:sldMk cId="2705741704" sldId="497"/>
            <ac:picMk id="4" creationId="{E3E45A34-EA9B-F228-30F7-9C3E3DCD5783}"/>
          </ac:picMkLst>
        </pc:picChg>
        <pc:picChg chg="del">
          <ac:chgData name="Laura Benítez" userId="S::lbenitez@seo.org::e2d09982-5f3c-4afb-b112-55ad4c40842f" providerId="AD" clId="Web-{CD2BE218-8E0F-5FB5-037C-AB4D5FBB487D}" dt="2023-09-29T09:30:49.157" v="327"/>
          <ac:picMkLst>
            <pc:docMk/>
            <pc:sldMk cId="2705741704" sldId="497"/>
            <ac:picMk id="5" creationId="{2DBE3D22-32C4-9298-FEE9-ED50C159F059}"/>
          </ac:picMkLst>
        </pc:picChg>
        <pc:picChg chg="add del mod">
          <ac:chgData name="Laura Benítez" userId="S::lbenitez@seo.org::e2d09982-5f3c-4afb-b112-55ad4c40842f" providerId="AD" clId="Web-{CD2BE218-8E0F-5FB5-037C-AB4D5FBB487D}" dt="2023-09-29T09:34:12.384" v="369"/>
          <ac:picMkLst>
            <pc:docMk/>
            <pc:sldMk cId="2705741704" sldId="497"/>
            <ac:picMk id="6" creationId="{92276B72-2239-3C9D-8D98-C45C7F136130}"/>
          </ac:picMkLst>
        </pc:picChg>
        <pc:picChg chg="add del mod">
          <ac:chgData name="Laura Benítez" userId="S::lbenitez@seo.org::e2d09982-5f3c-4afb-b112-55ad4c40842f" providerId="AD" clId="Web-{CD2BE218-8E0F-5FB5-037C-AB4D5FBB487D}" dt="2023-09-29T09:46:07.662" v="432"/>
          <ac:picMkLst>
            <pc:docMk/>
            <pc:sldMk cId="2705741704" sldId="497"/>
            <ac:picMk id="10" creationId="{D50C8DE1-C53C-70AF-56BD-DCAC8AF900C4}"/>
          </ac:picMkLst>
        </pc:picChg>
        <pc:picChg chg="add del mod modCrop">
          <ac:chgData name="Laura Benítez" userId="S::lbenitez@seo.org::e2d09982-5f3c-4afb-b112-55ad4c40842f" providerId="AD" clId="Web-{CD2BE218-8E0F-5FB5-037C-AB4D5FBB487D}" dt="2023-09-29T09:48:16.668" v="439"/>
          <ac:picMkLst>
            <pc:docMk/>
            <pc:sldMk cId="2705741704" sldId="497"/>
            <ac:picMk id="16" creationId="{D30FC51F-C33C-61B7-476C-2A280AA5DC7C}"/>
          </ac:picMkLst>
        </pc:picChg>
        <pc:picChg chg="add del mod">
          <ac:chgData name="Laura Benítez" userId="S::lbenitez@seo.org::e2d09982-5f3c-4afb-b112-55ad4c40842f" providerId="AD" clId="Web-{CD2BE218-8E0F-5FB5-037C-AB4D5FBB487D}" dt="2023-09-29T09:48:00.386" v="437"/>
          <ac:picMkLst>
            <pc:docMk/>
            <pc:sldMk cId="2705741704" sldId="497"/>
            <ac:picMk id="19" creationId="{5DBEA804-5817-D783-AF24-2D31867B892E}"/>
          </ac:picMkLst>
        </pc:picChg>
        <pc:picChg chg="add del mod">
          <ac:chgData name="Laura Benítez" userId="S::lbenitez@seo.org::e2d09982-5f3c-4afb-b112-55ad4c40842f" providerId="AD" clId="Web-{CD2BE218-8E0F-5FB5-037C-AB4D5FBB487D}" dt="2023-09-29T09:49:44.656" v="447"/>
          <ac:picMkLst>
            <pc:docMk/>
            <pc:sldMk cId="2705741704" sldId="497"/>
            <ac:picMk id="20" creationId="{F562BF7D-6432-AA21-3884-7A40944B41C3}"/>
          </ac:picMkLst>
        </pc:picChg>
      </pc:sldChg>
      <pc:sldChg chg="new del">
        <pc:chgData name="Laura Benítez" userId="S::lbenitez@seo.org::e2d09982-5f3c-4afb-b112-55ad4c40842f" providerId="AD" clId="Web-{CD2BE218-8E0F-5FB5-037C-AB4D5FBB487D}" dt="2023-09-29T09:50:58.471" v="456"/>
        <pc:sldMkLst>
          <pc:docMk/>
          <pc:sldMk cId="1008305859" sldId="498"/>
        </pc:sldMkLst>
      </pc:sldChg>
      <pc:sldChg chg="addSp delSp modSp add ord replId delAnim">
        <pc:chgData name="Laura Benítez" userId="S::lbenitez@seo.org::e2d09982-5f3c-4afb-b112-55ad4c40842f" providerId="AD" clId="Web-{CD2BE218-8E0F-5FB5-037C-AB4D5FBB487D}" dt="2023-09-29T11:35:16.492" v="1027" actId="20577"/>
        <pc:sldMkLst>
          <pc:docMk/>
          <pc:sldMk cId="3036529427" sldId="498"/>
        </pc:sldMkLst>
        <pc:spChg chg="mod">
          <ac:chgData name="Laura Benítez" userId="S::lbenitez@seo.org::e2d09982-5f3c-4afb-b112-55ad4c40842f" providerId="AD" clId="Web-{CD2BE218-8E0F-5FB5-037C-AB4D5FBB487D}" dt="2023-09-29T11:35:16.492" v="1027" actId="20577"/>
          <ac:spMkLst>
            <pc:docMk/>
            <pc:sldMk cId="3036529427" sldId="498"/>
            <ac:spMk id="2" creationId="{A79EB1A9-C689-91C3-D626-8F2277B8D43D}"/>
          </ac:spMkLst>
        </pc:spChg>
        <pc:spChg chg="ord">
          <ac:chgData name="Laura Benítez" userId="S::lbenitez@seo.org::e2d09982-5f3c-4afb-b112-55ad4c40842f" providerId="AD" clId="Web-{CD2BE218-8E0F-5FB5-037C-AB4D5FBB487D}" dt="2023-09-29T09:52:26.193" v="469"/>
          <ac:spMkLst>
            <pc:docMk/>
            <pc:sldMk cId="3036529427" sldId="498"/>
            <ac:spMk id="9" creationId="{0E91F5CA-B392-444C-88E3-BF5BAAEBDEB0}"/>
          </ac:spMkLst>
        </pc:spChg>
        <pc:picChg chg="del">
          <ac:chgData name="Laura Benítez" userId="S::lbenitez@seo.org::e2d09982-5f3c-4afb-b112-55ad4c40842f" providerId="AD" clId="Web-{CD2BE218-8E0F-5FB5-037C-AB4D5FBB487D}" dt="2023-09-29T09:51:18.972" v="458"/>
          <ac:picMkLst>
            <pc:docMk/>
            <pc:sldMk cId="3036529427" sldId="498"/>
            <ac:picMk id="3" creationId="{432A0134-E163-F95D-F0A1-6A723D30B09B}"/>
          </ac:picMkLst>
        </pc:picChg>
        <pc:picChg chg="del">
          <ac:chgData name="Laura Benítez" userId="S::lbenitez@seo.org::e2d09982-5f3c-4afb-b112-55ad4c40842f" providerId="AD" clId="Web-{CD2BE218-8E0F-5FB5-037C-AB4D5FBB487D}" dt="2023-09-29T09:51:46.410" v="461"/>
          <ac:picMkLst>
            <pc:docMk/>
            <pc:sldMk cId="3036529427" sldId="498"/>
            <ac:picMk id="4" creationId="{E3E45A34-EA9B-F228-30F7-9C3E3DCD5783}"/>
          </ac:picMkLst>
        </pc:picChg>
        <pc:picChg chg="add mod ord">
          <ac:chgData name="Laura Benítez" userId="S::lbenitez@seo.org::e2d09982-5f3c-4afb-b112-55ad4c40842f" providerId="AD" clId="Web-{CD2BE218-8E0F-5FB5-037C-AB4D5FBB487D}" dt="2023-09-29T09:52:25.912" v="468"/>
          <ac:picMkLst>
            <pc:docMk/>
            <pc:sldMk cId="3036529427" sldId="498"/>
            <ac:picMk id="5" creationId="{A1379C92-40C6-D5C8-59AA-88FB2125FD99}"/>
          </ac:picMkLst>
        </pc:picChg>
      </pc:sldChg>
      <pc:sldChg chg="addSp delSp modSp new del mod setBg">
        <pc:chgData name="Laura Benítez" userId="S::lbenitez@seo.org::e2d09982-5f3c-4afb-b112-55ad4c40842f" providerId="AD" clId="Web-{CD2BE218-8E0F-5FB5-037C-AB4D5FBB487D}" dt="2023-09-29T09:44:09.517" v="419"/>
        <pc:sldMkLst>
          <pc:docMk/>
          <pc:sldMk cId="3885414258" sldId="498"/>
        </pc:sldMkLst>
        <pc:spChg chg="del">
          <ac:chgData name="Laura Benítez" userId="S::lbenitez@seo.org::e2d09982-5f3c-4afb-b112-55ad4c40842f" providerId="AD" clId="Web-{CD2BE218-8E0F-5FB5-037C-AB4D5FBB487D}" dt="2023-09-29T09:40:44.243" v="405"/>
          <ac:spMkLst>
            <pc:docMk/>
            <pc:sldMk cId="3885414258" sldId="498"/>
            <ac:spMk id="2" creationId="{97758798-B0EE-138B-EC06-98C927940000}"/>
          </ac:spMkLst>
        </pc:spChg>
        <pc:spChg chg="del">
          <ac:chgData name="Laura Benítez" userId="S::lbenitez@seo.org::e2d09982-5f3c-4afb-b112-55ad4c40842f" providerId="AD" clId="Web-{CD2BE218-8E0F-5FB5-037C-AB4D5FBB487D}" dt="2023-09-29T09:40:44.806" v="406"/>
          <ac:spMkLst>
            <pc:docMk/>
            <pc:sldMk cId="3885414258" sldId="498"/>
            <ac:spMk id="3" creationId="{8FF1A7E7-9002-AACE-7757-C05D2EAAF373}"/>
          </ac:spMkLst>
        </pc:spChg>
        <pc:spChg chg="add mod ord">
          <ac:chgData name="Laura Benítez" userId="S::lbenitez@seo.org::e2d09982-5f3c-4afb-b112-55ad4c40842f" providerId="AD" clId="Web-{CD2BE218-8E0F-5FB5-037C-AB4D5FBB487D}" dt="2023-09-29T09:43:32.187" v="418"/>
          <ac:spMkLst>
            <pc:docMk/>
            <pc:sldMk cId="3885414258" sldId="498"/>
            <ac:spMk id="5" creationId="{8D1A386B-E716-191F-F27E-D2F7F8983DA4}"/>
          </ac:spMkLst>
        </pc:spChg>
        <pc:spChg chg="add">
          <ac:chgData name="Laura Benítez" userId="S::lbenitez@seo.org::e2d09982-5f3c-4afb-b112-55ad4c40842f" providerId="AD" clId="Web-{CD2BE218-8E0F-5FB5-037C-AB4D5FBB487D}" dt="2023-09-29T09:43:32.187" v="418"/>
          <ac:spMkLst>
            <pc:docMk/>
            <pc:sldMk cId="3885414258" sldId="498"/>
            <ac:spMk id="12" creationId="{6F828D28-8E09-41CC-8229-3070B5467A96}"/>
          </ac:spMkLst>
        </pc:spChg>
        <pc:spChg chg="add">
          <ac:chgData name="Laura Benítez" userId="S::lbenitez@seo.org::e2d09982-5f3c-4afb-b112-55ad4c40842f" providerId="AD" clId="Web-{CD2BE218-8E0F-5FB5-037C-AB4D5FBB487D}" dt="2023-09-29T09:43:32.187" v="418"/>
          <ac:spMkLst>
            <pc:docMk/>
            <pc:sldMk cId="3885414258" sldId="498"/>
            <ac:spMk id="14" creationId="{D5B012D8-7F27-4758-9AC6-C889B154BD73}"/>
          </ac:spMkLst>
        </pc:spChg>
        <pc:spChg chg="add">
          <ac:chgData name="Laura Benítez" userId="S::lbenitez@seo.org::e2d09982-5f3c-4afb-b112-55ad4c40842f" providerId="AD" clId="Web-{CD2BE218-8E0F-5FB5-037C-AB4D5FBB487D}" dt="2023-09-29T09:43:32.187" v="418"/>
          <ac:spMkLst>
            <pc:docMk/>
            <pc:sldMk cId="3885414258" sldId="498"/>
            <ac:spMk id="16" creationId="{4063B759-00FC-46D1-9898-8E8625268FAF}"/>
          </ac:spMkLst>
        </pc:spChg>
        <pc:picChg chg="add mod">
          <ac:chgData name="Laura Benítez" userId="S::lbenitez@seo.org::e2d09982-5f3c-4afb-b112-55ad4c40842f" providerId="AD" clId="Web-{CD2BE218-8E0F-5FB5-037C-AB4D5FBB487D}" dt="2023-09-29T09:43:32.187" v="418"/>
          <ac:picMkLst>
            <pc:docMk/>
            <pc:sldMk cId="3885414258" sldId="498"/>
            <ac:picMk id="7" creationId="{984B0AA5-0A4F-06E5-2CF1-A1CFE7051B35}"/>
          </ac:picMkLst>
        </pc:picChg>
      </pc:sldChg>
      <pc:sldChg chg="addSp delSp modSp add mod replId setBg">
        <pc:chgData name="Laura Benítez" userId="S::lbenitez@seo.org::e2d09982-5f3c-4afb-b112-55ad4c40842f" providerId="AD" clId="Web-{CD2BE218-8E0F-5FB5-037C-AB4D5FBB487D}" dt="2023-09-29T10:12:39.336" v="610" actId="1076"/>
        <pc:sldMkLst>
          <pc:docMk/>
          <pc:sldMk cId="2095327438" sldId="499"/>
        </pc:sldMkLst>
        <pc:spChg chg="mod">
          <ac:chgData name="Laura Benítez" userId="S::lbenitez@seo.org::e2d09982-5f3c-4afb-b112-55ad4c40842f" providerId="AD" clId="Web-{CD2BE218-8E0F-5FB5-037C-AB4D5FBB487D}" dt="2023-09-29T09:59:45.008" v="517" actId="14100"/>
          <ac:spMkLst>
            <pc:docMk/>
            <pc:sldMk cId="2095327438" sldId="499"/>
            <ac:spMk id="3" creationId="{74CAE5DE-FEDD-0BE0-D078-070888BC4767}"/>
          </ac:spMkLst>
        </pc:spChg>
        <pc:spChg chg="add del">
          <ac:chgData name="Laura Benítez" userId="S::lbenitez@seo.org::e2d09982-5f3c-4afb-b112-55ad4c40842f" providerId="AD" clId="Web-{CD2BE218-8E0F-5FB5-037C-AB4D5FBB487D}" dt="2023-09-29T09:57:33.612" v="497"/>
          <ac:spMkLst>
            <pc:docMk/>
            <pc:sldMk cId="2095327438" sldId="499"/>
            <ac:spMk id="6" creationId="{0C4F7055-544B-7741-61B9-914904110AD6}"/>
          </ac:spMkLst>
        </pc:spChg>
        <pc:spChg chg="add del mod">
          <ac:chgData name="Laura Benítez" userId="S::lbenitez@seo.org::e2d09982-5f3c-4afb-b112-55ad4c40842f" providerId="AD" clId="Web-{CD2BE218-8E0F-5FB5-037C-AB4D5FBB487D}" dt="2023-09-29T09:59:31.288" v="514"/>
          <ac:spMkLst>
            <pc:docMk/>
            <pc:sldMk cId="2095327438" sldId="499"/>
            <ac:spMk id="8" creationId="{74804452-7DF0-E4D3-AA0C-2D31C40995D4}"/>
          </ac:spMkLst>
        </pc:spChg>
        <pc:spChg chg="ord">
          <ac:chgData name="Laura Benítez" userId="S::lbenitez@seo.org::e2d09982-5f3c-4afb-b112-55ad4c40842f" providerId="AD" clId="Web-{CD2BE218-8E0F-5FB5-037C-AB4D5FBB487D}" dt="2023-09-29T10:00:47.745" v="524"/>
          <ac:spMkLst>
            <pc:docMk/>
            <pc:sldMk cId="2095327438" sldId="499"/>
            <ac:spMk id="10" creationId="{04C21BAE-6866-4C7A-A7EC-C1B2E572D5BE}"/>
          </ac:spMkLst>
        </pc:spChg>
        <pc:spChg chg="add del mod">
          <ac:chgData name="Laura Benítez" userId="S::lbenitez@seo.org::e2d09982-5f3c-4afb-b112-55ad4c40842f" providerId="AD" clId="Web-{CD2BE218-8E0F-5FB5-037C-AB4D5FBB487D}" dt="2023-09-29T09:59:22.835" v="513"/>
          <ac:spMkLst>
            <pc:docMk/>
            <pc:sldMk cId="2095327438" sldId="499"/>
            <ac:spMk id="11" creationId="{BCDD1848-9A49-1270-054B-B110480A047F}"/>
          </ac:spMkLst>
        </pc:spChg>
        <pc:spChg chg="add mod ord">
          <ac:chgData name="Laura Benítez" userId="S::lbenitez@seo.org::e2d09982-5f3c-4afb-b112-55ad4c40842f" providerId="AD" clId="Web-{CD2BE218-8E0F-5FB5-037C-AB4D5FBB487D}" dt="2023-09-29T10:04:13.581" v="551" actId="1076"/>
          <ac:spMkLst>
            <pc:docMk/>
            <pc:sldMk cId="2095327438" sldId="499"/>
            <ac:spMk id="15" creationId="{25825CDA-A423-D11D-4361-84D11A15CAFE}"/>
          </ac:spMkLst>
        </pc:spChg>
        <pc:spChg chg="add del mod">
          <ac:chgData name="Laura Benítez" userId="S::lbenitez@seo.org::e2d09982-5f3c-4afb-b112-55ad4c40842f" providerId="AD" clId="Web-{CD2BE218-8E0F-5FB5-037C-AB4D5FBB487D}" dt="2023-09-29T10:03:03.969" v="538"/>
          <ac:spMkLst>
            <pc:docMk/>
            <pc:sldMk cId="2095327438" sldId="499"/>
            <ac:spMk id="17" creationId="{59B21E64-5563-DE27-C9DB-4FD54778D38B}"/>
          </ac:spMkLst>
        </pc:spChg>
        <pc:spChg chg="add del mod">
          <ac:chgData name="Laura Benítez" userId="S::lbenitez@seo.org::e2d09982-5f3c-4afb-b112-55ad4c40842f" providerId="AD" clId="Web-{CD2BE218-8E0F-5FB5-037C-AB4D5FBB487D}" dt="2023-09-29T10:05:32.522" v="562"/>
          <ac:spMkLst>
            <pc:docMk/>
            <pc:sldMk cId="2095327438" sldId="499"/>
            <ac:spMk id="20" creationId="{3CE8EA14-F7F3-0941-C4FF-827522E4BAD3}"/>
          </ac:spMkLst>
        </pc:spChg>
        <pc:spChg chg="add del mod">
          <ac:chgData name="Laura Benítez" userId="S::lbenitez@seo.org::e2d09982-5f3c-4afb-b112-55ad4c40842f" providerId="AD" clId="Web-{CD2BE218-8E0F-5FB5-037C-AB4D5FBB487D}" dt="2023-09-29T10:12:08.319" v="603" actId="1076"/>
          <ac:spMkLst>
            <pc:docMk/>
            <pc:sldMk cId="2095327438" sldId="499"/>
            <ac:spMk id="23" creationId="{8443F525-2414-0B8A-D678-200EB1E87ADE}"/>
          </ac:spMkLst>
        </pc:spChg>
        <pc:picChg chg="del">
          <ac:chgData name="Laura Benítez" userId="S::lbenitez@seo.org::e2d09982-5f3c-4afb-b112-55ad4c40842f" providerId="AD" clId="Web-{CD2BE218-8E0F-5FB5-037C-AB4D5FBB487D}" dt="2023-09-29T09:59:53.321" v="518"/>
          <ac:picMkLst>
            <pc:docMk/>
            <pc:sldMk cId="2095327438" sldId="499"/>
            <ac:picMk id="5" creationId="{53CB298F-925B-1468-BAA6-09F2EFAE0056}"/>
          </ac:picMkLst>
        </pc:picChg>
        <pc:picChg chg="add del mod">
          <ac:chgData name="Laura Benítez" userId="S::lbenitez@seo.org::e2d09982-5f3c-4afb-b112-55ad4c40842f" providerId="AD" clId="Web-{CD2BE218-8E0F-5FB5-037C-AB4D5FBB487D}" dt="2023-09-29T10:03:03.969" v="538"/>
          <ac:picMkLst>
            <pc:docMk/>
            <pc:sldMk cId="2095327438" sldId="499"/>
            <ac:picMk id="16" creationId="{68AE55DF-90A3-1866-194C-8AD1D7A809E3}"/>
          </ac:picMkLst>
        </pc:picChg>
        <pc:picChg chg="add del mod">
          <ac:chgData name="Laura Benítez" userId="S::lbenitez@seo.org::e2d09982-5f3c-4afb-b112-55ad4c40842f" providerId="AD" clId="Web-{CD2BE218-8E0F-5FB5-037C-AB4D5FBB487D}" dt="2023-09-29T10:05:32.522" v="562"/>
          <ac:picMkLst>
            <pc:docMk/>
            <pc:sldMk cId="2095327438" sldId="499"/>
            <ac:picMk id="19" creationId="{38F2D56B-2B54-14E0-C83F-71FE21CEA6E2}"/>
          </ac:picMkLst>
        </pc:picChg>
        <pc:picChg chg="add mod">
          <ac:chgData name="Laura Benítez" userId="S::lbenitez@seo.org::e2d09982-5f3c-4afb-b112-55ad4c40842f" providerId="AD" clId="Web-{CD2BE218-8E0F-5FB5-037C-AB4D5FBB487D}" dt="2023-09-29T10:12:39.336" v="610" actId="1076"/>
          <ac:picMkLst>
            <pc:docMk/>
            <pc:sldMk cId="2095327438" sldId="499"/>
            <ac:picMk id="22" creationId="{984FD7BF-69AF-0214-177A-AF3070F3002C}"/>
          </ac:picMkLst>
        </pc:picChg>
      </pc:sldChg>
      <pc:sldChg chg="addSp delSp modSp new mod setBg">
        <pc:chgData name="Laura Benítez" userId="S::lbenitez@seo.org::e2d09982-5f3c-4afb-b112-55ad4c40842f" providerId="AD" clId="Web-{CD2BE218-8E0F-5FB5-037C-AB4D5FBB487D}" dt="2023-09-29T10:09:00.499" v="578"/>
        <pc:sldMkLst>
          <pc:docMk/>
          <pc:sldMk cId="236752953" sldId="500"/>
        </pc:sldMkLst>
        <pc:spChg chg="add del">
          <ac:chgData name="Laura Benítez" userId="S::lbenitez@seo.org::e2d09982-5f3c-4afb-b112-55ad4c40842f" providerId="AD" clId="Web-{CD2BE218-8E0F-5FB5-037C-AB4D5FBB487D}" dt="2023-09-29T10:07:42.543" v="573"/>
          <ac:spMkLst>
            <pc:docMk/>
            <pc:sldMk cId="236752953" sldId="500"/>
            <ac:spMk id="2" creationId="{C3940947-A642-BBC1-7CF1-0B1ABA5DD366}"/>
          </ac:spMkLst>
        </pc:spChg>
        <pc:spChg chg="del">
          <ac:chgData name="Laura Benítez" userId="S::lbenitez@seo.org::e2d09982-5f3c-4afb-b112-55ad4c40842f" providerId="AD" clId="Web-{CD2BE218-8E0F-5FB5-037C-AB4D5FBB487D}" dt="2023-09-29T10:05:57.367" v="564"/>
          <ac:spMkLst>
            <pc:docMk/>
            <pc:sldMk cId="236752953" sldId="500"/>
            <ac:spMk id="3" creationId="{DA2E0BDF-3401-E0D6-31EA-4F5FBC86A418}"/>
          </ac:spMkLst>
        </pc:spChg>
        <pc:grpChg chg="add del">
          <ac:chgData name="Laura Benítez" userId="S::lbenitez@seo.org::e2d09982-5f3c-4afb-b112-55ad4c40842f" providerId="AD" clId="Web-{CD2BE218-8E0F-5FB5-037C-AB4D5FBB487D}" dt="2023-09-29T10:06:37.821" v="570"/>
          <ac:grpSpMkLst>
            <pc:docMk/>
            <pc:sldMk cId="236752953" sldId="500"/>
            <ac:grpSpMk id="6" creationId="{069C9563-3F88-F4E8-69B1-522A21F2EAD7}"/>
          </ac:grpSpMkLst>
        </pc:grpChg>
        <pc:grpChg chg="add del">
          <ac:chgData name="Laura Benítez" userId="S::lbenitez@seo.org::e2d09982-5f3c-4afb-b112-55ad4c40842f" providerId="AD" clId="Web-{CD2BE218-8E0F-5FB5-037C-AB4D5FBB487D}" dt="2023-09-29T10:06:16.352" v="566"/>
          <ac:grpSpMkLst>
            <pc:docMk/>
            <pc:sldMk cId="236752953" sldId="500"/>
            <ac:grpSpMk id="9" creationId="{069C9563-3F88-F4E8-69B1-522A21F2EAD7}"/>
          </ac:grpSpMkLst>
        </pc:grpChg>
        <pc:picChg chg="add mod ord">
          <ac:chgData name="Laura Benítez" userId="S::lbenitez@seo.org::e2d09982-5f3c-4afb-b112-55ad4c40842f" providerId="AD" clId="Web-{CD2BE218-8E0F-5FB5-037C-AB4D5FBB487D}" dt="2023-09-29T10:09:00.499" v="578"/>
          <ac:picMkLst>
            <pc:docMk/>
            <pc:sldMk cId="236752953" sldId="500"/>
            <ac:picMk id="4" creationId="{D5E2676D-0955-C967-4A76-658750BF48CE}"/>
          </ac:picMkLst>
        </pc:picChg>
      </pc:sldChg>
      <pc:sldChg chg="addSp delSp modSp add ord replId">
        <pc:chgData name="Laura Benítez" userId="S::lbenitez@seo.org::e2d09982-5f3c-4afb-b112-55ad4c40842f" providerId="AD" clId="Web-{CD2BE218-8E0F-5FB5-037C-AB4D5FBB487D}" dt="2023-09-29T14:07:56.835" v="1491" actId="1076"/>
        <pc:sldMkLst>
          <pc:docMk/>
          <pc:sldMk cId="2812741754" sldId="501"/>
        </pc:sldMkLst>
        <pc:spChg chg="add del mod">
          <ac:chgData name="Laura Benítez" userId="S::lbenitez@seo.org::e2d09982-5f3c-4afb-b112-55ad4c40842f" providerId="AD" clId="Web-{CD2BE218-8E0F-5FB5-037C-AB4D5FBB487D}" dt="2023-09-29T10:42:30.424" v="754"/>
          <ac:spMkLst>
            <pc:docMk/>
            <pc:sldMk cId="2812741754" sldId="501"/>
            <ac:spMk id="2" creationId="{BA48B8E3-2B58-B7E3-B2C4-5DD09A30190C}"/>
          </ac:spMkLst>
        </pc:spChg>
        <pc:spChg chg="add mod">
          <ac:chgData name="Laura Benítez" userId="S::lbenitez@seo.org::e2d09982-5f3c-4afb-b112-55ad4c40842f" providerId="AD" clId="Web-{CD2BE218-8E0F-5FB5-037C-AB4D5FBB487D}" dt="2023-09-29T13:32:54.643" v="1427"/>
          <ac:spMkLst>
            <pc:docMk/>
            <pc:sldMk cId="2812741754" sldId="501"/>
            <ac:spMk id="6" creationId="{C71F07BA-047B-A77D-CE4C-79062E69D435}"/>
          </ac:spMkLst>
        </pc:spChg>
        <pc:spChg chg="add ord">
          <ac:chgData name="Laura Benítez" userId="S::lbenitez@seo.org::e2d09982-5f3c-4afb-b112-55ad4c40842f" providerId="AD" clId="Web-{CD2BE218-8E0F-5FB5-037C-AB4D5FBB487D}" dt="2023-09-29T13:32:39.689" v="1425"/>
          <ac:spMkLst>
            <pc:docMk/>
            <pc:sldMk cId="2812741754" sldId="501"/>
            <ac:spMk id="8" creationId="{5E428303-5479-2B1E-0896-2CC142BAA92D}"/>
          </ac:spMkLst>
        </pc:spChg>
        <pc:spChg chg="mod">
          <ac:chgData name="Laura Benítez" userId="S::lbenitez@seo.org::e2d09982-5f3c-4afb-b112-55ad4c40842f" providerId="AD" clId="Web-{CD2BE218-8E0F-5FB5-037C-AB4D5FBB487D}" dt="2023-09-29T14:07:56.835" v="1491" actId="1076"/>
          <ac:spMkLst>
            <pc:docMk/>
            <pc:sldMk cId="2812741754" sldId="501"/>
            <ac:spMk id="9" creationId="{EF0BD4D2-E1C2-4DE1-9F9F-E7C0F4E382CC}"/>
          </ac:spMkLst>
        </pc:spChg>
        <pc:spChg chg="ord">
          <ac:chgData name="Laura Benítez" userId="S::lbenitez@seo.org::e2d09982-5f3c-4afb-b112-55ad4c40842f" providerId="AD" clId="Web-{CD2BE218-8E0F-5FB5-037C-AB4D5FBB487D}" dt="2023-09-29T13:32:47.768" v="1426"/>
          <ac:spMkLst>
            <pc:docMk/>
            <pc:sldMk cId="2812741754" sldId="501"/>
            <ac:spMk id="22" creationId="{0E91F5CA-B392-444C-88E3-BF5BAAEBDEB0}"/>
          </ac:spMkLst>
        </pc:spChg>
        <pc:grpChg chg="add mod">
          <ac:chgData name="Laura Benítez" userId="S::lbenitez@seo.org::e2d09982-5f3c-4afb-b112-55ad4c40842f" providerId="AD" clId="Web-{CD2BE218-8E0F-5FB5-037C-AB4D5FBB487D}" dt="2023-09-29T10:43:02.909" v="758" actId="1076"/>
          <ac:grpSpMkLst>
            <pc:docMk/>
            <pc:sldMk cId="2812741754" sldId="501"/>
            <ac:grpSpMk id="4" creationId="{57FA3ACC-0EB1-C762-34F7-F79CF966AFDE}"/>
          </ac:grpSpMkLst>
        </pc:grpChg>
        <pc:picChg chg="del">
          <ac:chgData name="Laura Benítez" userId="S::lbenitez@seo.org::e2d09982-5f3c-4afb-b112-55ad4c40842f" providerId="AD" clId="Web-{CD2BE218-8E0F-5FB5-037C-AB4D5FBB487D}" dt="2023-09-29T10:41:49.203" v="746"/>
          <ac:picMkLst>
            <pc:docMk/>
            <pc:sldMk cId="2812741754" sldId="501"/>
            <ac:picMk id="3" creationId="{00000000-0000-0000-0000-000000000000}"/>
          </ac:picMkLst>
        </pc:picChg>
        <pc:picChg chg="add del">
          <ac:chgData name="Laura Benítez" userId="S::lbenitez@seo.org::e2d09982-5f3c-4afb-b112-55ad4c40842f" providerId="AD" clId="Web-{CD2BE218-8E0F-5FB5-037C-AB4D5FBB487D}" dt="2023-09-29T13:32:17.782" v="1423"/>
          <ac:picMkLst>
            <pc:docMk/>
            <pc:sldMk cId="2812741754" sldId="501"/>
            <ac:picMk id="3" creationId="{E7037DE8-1646-55CA-F128-274800AAB466}"/>
          </ac:picMkLst>
        </pc:picChg>
        <pc:picChg chg="add mod">
          <ac:chgData name="Laura Benítez" userId="S::lbenitez@seo.org::e2d09982-5f3c-4afb-b112-55ad4c40842f" providerId="AD" clId="Web-{CD2BE218-8E0F-5FB5-037C-AB4D5FBB487D}" dt="2023-09-29T10:42:20.251" v="751" actId="1076"/>
          <ac:picMkLst>
            <pc:docMk/>
            <pc:sldMk cId="2812741754" sldId="501"/>
            <ac:picMk id="5" creationId="{ABA04ADF-A871-F427-A31B-281803E00991}"/>
          </ac:picMkLst>
        </pc:picChg>
      </pc:sldChg>
      <pc:sldChg chg="addSp delSp modSp new mod ord setBg">
        <pc:chgData name="Laura Benítez" userId="S::lbenitez@seo.org::e2d09982-5f3c-4afb-b112-55ad4c40842f" providerId="AD" clId="Web-{CD2BE218-8E0F-5FB5-037C-AB4D5FBB487D}" dt="2023-09-29T11:40:27.095" v="1059" actId="20577"/>
        <pc:sldMkLst>
          <pc:docMk/>
          <pc:sldMk cId="1819319156" sldId="502"/>
        </pc:sldMkLst>
        <pc:spChg chg="mod ord">
          <ac:chgData name="Laura Benítez" userId="S::lbenitez@seo.org::e2d09982-5f3c-4afb-b112-55ad4c40842f" providerId="AD" clId="Web-{CD2BE218-8E0F-5FB5-037C-AB4D5FBB487D}" dt="2023-09-29T11:37:34.371" v="1041" actId="20577"/>
          <ac:spMkLst>
            <pc:docMk/>
            <pc:sldMk cId="1819319156" sldId="502"/>
            <ac:spMk id="2" creationId="{C961DF46-2043-1EFE-7AEB-16F2545692CB}"/>
          </ac:spMkLst>
        </pc:spChg>
        <pc:spChg chg="del">
          <ac:chgData name="Laura Benítez" userId="S::lbenitez@seo.org::e2d09982-5f3c-4afb-b112-55ad4c40842f" providerId="AD" clId="Web-{CD2BE218-8E0F-5FB5-037C-AB4D5FBB487D}" dt="2023-09-29T11:09:54.680" v="771"/>
          <ac:spMkLst>
            <pc:docMk/>
            <pc:sldMk cId="1819319156" sldId="502"/>
            <ac:spMk id="3" creationId="{9F65A1FD-C169-B850-8498-C93E18538418}"/>
          </ac:spMkLst>
        </pc:spChg>
        <pc:spChg chg="add mod">
          <ac:chgData name="Laura Benítez" userId="S::lbenitez@seo.org::e2d09982-5f3c-4afb-b112-55ad4c40842f" providerId="AD" clId="Web-{CD2BE218-8E0F-5FB5-037C-AB4D5FBB487D}" dt="2023-09-29T11:40:27.095" v="1059" actId="20577"/>
          <ac:spMkLst>
            <pc:docMk/>
            <pc:sldMk cId="1819319156" sldId="502"/>
            <ac:spMk id="8" creationId="{E86D05CE-1A9A-AC87-0C5B-D4A175F6CBC9}"/>
          </ac:spMkLst>
        </pc:spChg>
        <pc:spChg chg="add del">
          <ac:chgData name="Laura Benítez" userId="S::lbenitez@seo.org::e2d09982-5f3c-4afb-b112-55ad4c40842f" providerId="AD" clId="Web-{CD2BE218-8E0F-5FB5-037C-AB4D5FBB487D}" dt="2023-09-29T11:11:59.746" v="785"/>
          <ac:spMkLst>
            <pc:docMk/>
            <pc:sldMk cId="1819319156" sldId="502"/>
            <ac:spMk id="9" creationId="{3A930249-8242-4E2B-AF17-C01826488321}"/>
          </ac:spMkLst>
        </pc:spChg>
        <pc:spChg chg="add del">
          <ac:chgData name="Laura Benítez" userId="S::lbenitez@seo.org::e2d09982-5f3c-4afb-b112-55ad4c40842f" providerId="AD" clId="Web-{CD2BE218-8E0F-5FB5-037C-AB4D5FBB487D}" dt="2023-09-29T11:11:59.746" v="785"/>
          <ac:spMkLst>
            <pc:docMk/>
            <pc:sldMk cId="1819319156" sldId="502"/>
            <ac:spMk id="11" creationId="{A5BDD999-C5E1-4B3E-A710-768673819165}"/>
          </ac:spMkLst>
        </pc:spChg>
        <pc:spChg chg="add">
          <ac:chgData name="Laura Benítez" userId="S::lbenitez@seo.org::e2d09982-5f3c-4afb-b112-55ad4c40842f" providerId="AD" clId="Web-{CD2BE218-8E0F-5FB5-037C-AB4D5FBB487D}" dt="2023-09-29T11:11:59.746" v="786"/>
          <ac:spMkLst>
            <pc:docMk/>
            <pc:sldMk cId="1819319156" sldId="502"/>
            <ac:spMk id="13" creationId="{7E7D0C94-08B4-48AE-8813-CC4D60294F42}"/>
          </ac:spMkLst>
        </pc:spChg>
        <pc:spChg chg="add">
          <ac:chgData name="Laura Benítez" userId="S::lbenitez@seo.org::e2d09982-5f3c-4afb-b112-55ad4c40842f" providerId="AD" clId="Web-{CD2BE218-8E0F-5FB5-037C-AB4D5FBB487D}" dt="2023-09-29T11:11:59.746" v="786"/>
          <ac:spMkLst>
            <pc:docMk/>
            <pc:sldMk cId="1819319156" sldId="502"/>
            <ac:spMk id="14" creationId="{04C21BAE-6866-4C7A-A7EC-C1B2E572D5BE}"/>
          </ac:spMkLst>
        </pc:spChg>
        <pc:spChg chg="add">
          <ac:chgData name="Laura Benítez" userId="S::lbenitez@seo.org::e2d09982-5f3c-4afb-b112-55ad4c40842f" providerId="AD" clId="Web-{CD2BE218-8E0F-5FB5-037C-AB4D5FBB487D}" dt="2023-09-29T11:11:59.746" v="786"/>
          <ac:spMkLst>
            <pc:docMk/>
            <pc:sldMk cId="1819319156" sldId="502"/>
            <ac:spMk id="15" creationId="{F0C518C2-0AA4-470C-87B9-9CBF428FBA25}"/>
          </ac:spMkLst>
        </pc:spChg>
        <pc:picChg chg="add mod ord">
          <ac:chgData name="Laura Benítez" userId="S::lbenitez@seo.org::e2d09982-5f3c-4afb-b112-55ad4c40842f" providerId="AD" clId="Web-{CD2BE218-8E0F-5FB5-037C-AB4D5FBB487D}" dt="2023-09-29T11:11:59.746" v="786"/>
          <ac:picMkLst>
            <pc:docMk/>
            <pc:sldMk cId="1819319156" sldId="502"/>
            <ac:picMk id="4" creationId="{4934A227-8BA7-1758-3E33-D6C845F68C86}"/>
          </ac:picMkLst>
        </pc:picChg>
      </pc:sldChg>
      <pc:sldChg chg="modSp add del ord replId">
        <pc:chgData name="Laura Benítez" userId="S::lbenitez@seo.org::e2d09982-5f3c-4afb-b112-55ad4c40842f" providerId="AD" clId="Web-{CD2BE218-8E0F-5FB5-037C-AB4D5FBB487D}" dt="2023-09-29T11:30:57.374" v="995"/>
        <pc:sldMkLst>
          <pc:docMk/>
          <pc:sldMk cId="2559940785" sldId="503"/>
        </pc:sldMkLst>
        <pc:spChg chg="mod">
          <ac:chgData name="Laura Benítez" userId="S::lbenitez@seo.org::e2d09982-5f3c-4afb-b112-55ad4c40842f" providerId="AD" clId="Web-{CD2BE218-8E0F-5FB5-037C-AB4D5FBB487D}" dt="2023-09-29T11:27:09.586" v="967" actId="14100"/>
          <ac:spMkLst>
            <pc:docMk/>
            <pc:sldMk cId="2559940785" sldId="503"/>
            <ac:spMk id="2" creationId="{30ECFCF3-503A-5DAB-8109-0EBC6E1B1281}"/>
          </ac:spMkLst>
        </pc:spChg>
        <pc:spChg chg="mod">
          <ac:chgData name="Laura Benítez" userId="S::lbenitez@seo.org::e2d09982-5f3c-4afb-b112-55ad4c40842f" providerId="AD" clId="Web-{CD2BE218-8E0F-5FB5-037C-AB4D5FBB487D}" dt="2023-09-29T11:27:10.461" v="968" actId="1076"/>
          <ac:spMkLst>
            <pc:docMk/>
            <pc:sldMk cId="2559940785" sldId="503"/>
            <ac:spMk id="4" creationId="{B4879763-20D3-D474-6FF6-D15822ECF706}"/>
          </ac:spMkLst>
        </pc:spChg>
      </pc:sldChg>
      <pc:sldChg chg="modSp add ord replId">
        <pc:chgData name="Laura Benítez" userId="S::lbenitez@seo.org::e2d09982-5f3c-4afb-b112-55ad4c40842f" providerId="AD" clId="Web-{CD2BE218-8E0F-5FB5-037C-AB4D5FBB487D}" dt="2023-09-29T11:59:30.910" v="1175"/>
        <pc:sldMkLst>
          <pc:docMk/>
          <pc:sldMk cId="2642195752" sldId="503"/>
        </pc:sldMkLst>
        <pc:spChg chg="mod">
          <ac:chgData name="Laura Benítez" userId="S::lbenitez@seo.org::e2d09982-5f3c-4afb-b112-55ad4c40842f" providerId="AD" clId="Web-{CD2BE218-8E0F-5FB5-037C-AB4D5FBB487D}" dt="2023-09-29T11:59:30.910" v="1175"/>
          <ac:spMkLst>
            <pc:docMk/>
            <pc:sldMk cId="2642195752" sldId="503"/>
            <ac:spMk id="2" creationId="{0BA2D27C-8669-05E1-AEDB-BDCF94B1ED97}"/>
          </ac:spMkLst>
        </pc:spChg>
        <pc:picChg chg="mod">
          <ac:chgData name="Laura Benítez" userId="S::lbenitez@seo.org::e2d09982-5f3c-4afb-b112-55ad4c40842f" providerId="AD" clId="Web-{CD2BE218-8E0F-5FB5-037C-AB4D5FBB487D}" dt="2023-09-29T11:59:09.988" v="1174"/>
          <ac:picMkLst>
            <pc:docMk/>
            <pc:sldMk cId="2642195752" sldId="503"/>
            <ac:picMk id="30" creationId="{0579BCB6-63FB-E583-89DE-F2B6A330AE12}"/>
          </ac:picMkLst>
        </pc:picChg>
      </pc:sldChg>
      <pc:sldChg chg="addSp delSp modSp add ord replId">
        <pc:chgData name="Laura Benítez" userId="S::lbenitez@seo.org::e2d09982-5f3c-4afb-b112-55ad4c40842f" providerId="AD" clId="Web-{CD2BE218-8E0F-5FB5-037C-AB4D5FBB487D}" dt="2023-09-29T13:23:46.269" v="1349"/>
        <pc:sldMkLst>
          <pc:docMk/>
          <pc:sldMk cId="315083862" sldId="504"/>
        </pc:sldMkLst>
        <pc:spChg chg="add del mod">
          <ac:chgData name="Laura Benítez" userId="S::lbenitez@seo.org::e2d09982-5f3c-4afb-b112-55ad4c40842f" providerId="AD" clId="Web-{CD2BE218-8E0F-5FB5-037C-AB4D5FBB487D}" dt="2023-09-29T13:09:43.092" v="1250"/>
          <ac:spMkLst>
            <pc:docMk/>
            <pc:sldMk cId="315083862" sldId="504"/>
            <ac:spMk id="3" creationId="{818D0CCC-8282-ADB3-4328-6B3AB406293F}"/>
          </ac:spMkLst>
        </pc:spChg>
        <pc:spChg chg="mod">
          <ac:chgData name="Laura Benítez" userId="S::lbenitez@seo.org::e2d09982-5f3c-4afb-b112-55ad4c40842f" providerId="AD" clId="Web-{CD2BE218-8E0F-5FB5-037C-AB4D5FBB487D}" dt="2023-09-29T13:23:46.269" v="1349"/>
          <ac:spMkLst>
            <pc:docMk/>
            <pc:sldMk cId="315083862" sldId="504"/>
            <ac:spMk id="5" creationId="{AF8F329F-3345-CD7C-7F2F-D8E8D9636659}"/>
          </ac:spMkLst>
        </pc:spChg>
        <pc:spChg chg="add del mod">
          <ac:chgData name="Laura Benítez" userId="S::lbenitez@seo.org::e2d09982-5f3c-4afb-b112-55ad4c40842f" providerId="AD" clId="Web-{CD2BE218-8E0F-5FB5-037C-AB4D5FBB487D}" dt="2023-09-29T13:06:21.586" v="1246"/>
          <ac:spMkLst>
            <pc:docMk/>
            <pc:sldMk cId="315083862" sldId="504"/>
            <ac:spMk id="6" creationId="{AE5538A7-037E-B33B-F4E2-1A4DE38F63C0}"/>
          </ac:spMkLst>
        </pc:spChg>
        <pc:spChg chg="add del mod">
          <ac:chgData name="Laura Benítez" userId="S::lbenitez@seo.org::e2d09982-5f3c-4afb-b112-55ad4c40842f" providerId="AD" clId="Web-{CD2BE218-8E0F-5FB5-037C-AB4D5FBB487D}" dt="2023-09-29T13:20:35.483" v="1335"/>
          <ac:spMkLst>
            <pc:docMk/>
            <pc:sldMk cId="315083862" sldId="504"/>
            <ac:spMk id="7" creationId="{01DBBAD8-F366-89B5-0E2F-A0E877DF81AC}"/>
          </ac:spMkLst>
        </pc:spChg>
        <pc:spChg chg="add mod">
          <ac:chgData name="Laura Benítez" userId="S::lbenitez@seo.org::e2d09982-5f3c-4afb-b112-55ad4c40842f" providerId="AD" clId="Web-{CD2BE218-8E0F-5FB5-037C-AB4D5FBB487D}" dt="2023-09-29T13:19:53.810" v="1333"/>
          <ac:spMkLst>
            <pc:docMk/>
            <pc:sldMk cId="315083862" sldId="504"/>
            <ac:spMk id="9" creationId="{E90B0C60-4B8D-915E-67A3-229C0872B0CB}"/>
          </ac:spMkLst>
        </pc:spChg>
        <pc:spChg chg="ord">
          <ac:chgData name="Laura Benítez" userId="S::lbenitez@seo.org::e2d09982-5f3c-4afb-b112-55ad4c40842f" providerId="AD" clId="Web-{CD2BE218-8E0F-5FB5-037C-AB4D5FBB487D}" dt="2023-09-29T13:15:28.007" v="1301"/>
          <ac:spMkLst>
            <pc:docMk/>
            <pc:sldMk cId="315083862" sldId="504"/>
            <ac:spMk id="33" creationId="{04C21BAE-6866-4C7A-A7EC-C1B2E572D5BE}"/>
          </ac:spMkLst>
        </pc:spChg>
        <pc:picChg chg="add mod ord">
          <ac:chgData name="Laura Benítez" userId="S::lbenitez@seo.org::e2d09982-5f3c-4afb-b112-55ad4c40842f" providerId="AD" clId="Web-{CD2BE218-8E0F-5FB5-037C-AB4D5FBB487D}" dt="2023-09-29T13:20:42.812" v="1336" actId="1076"/>
          <ac:picMkLst>
            <pc:docMk/>
            <pc:sldMk cId="315083862" sldId="504"/>
            <ac:picMk id="8" creationId="{2CD01813-1469-4214-C277-5C62A76A1911}"/>
          </ac:picMkLst>
        </pc:picChg>
        <pc:picChg chg="del mod">
          <ac:chgData name="Laura Benítez" userId="S::lbenitez@seo.org::e2d09982-5f3c-4afb-b112-55ad4c40842f" providerId="AD" clId="Web-{CD2BE218-8E0F-5FB5-037C-AB4D5FBB487D}" dt="2023-09-29T13:14:53.131" v="1296"/>
          <ac:picMkLst>
            <pc:docMk/>
            <pc:sldMk cId="315083862" sldId="504"/>
            <ac:picMk id="29" creationId="{A5D925A5-37B5-BD4F-A769-2550FDC57808}"/>
          </ac:picMkLst>
        </pc:picChg>
      </pc:sldChg>
      <pc:sldChg chg="new del">
        <pc:chgData name="Laura Benítez" userId="S::lbenitez@seo.org::e2d09982-5f3c-4afb-b112-55ad4c40842f" providerId="AD" clId="Web-{CD2BE218-8E0F-5FB5-037C-AB4D5FBB487D}" dt="2023-09-29T13:20:18.920" v="1334"/>
        <pc:sldMkLst>
          <pc:docMk/>
          <pc:sldMk cId="2796883194" sldId="505"/>
        </pc:sldMkLst>
      </pc:sldChg>
      <pc:sldChg chg="modSp add replId">
        <pc:chgData name="Laura Benítez" userId="S::lbenitez@seo.org::e2d09982-5f3c-4afb-b112-55ad4c40842f" providerId="AD" clId="Web-{CD2BE218-8E0F-5FB5-037C-AB4D5FBB487D}" dt="2023-09-29T13:34:16.504" v="1442"/>
        <pc:sldMkLst>
          <pc:docMk/>
          <pc:sldMk cId="2316795144" sldId="506"/>
        </pc:sldMkLst>
        <pc:spChg chg="mod">
          <ac:chgData name="Laura Benítez" userId="S::lbenitez@seo.org::e2d09982-5f3c-4afb-b112-55ad4c40842f" providerId="AD" clId="Web-{CD2BE218-8E0F-5FB5-037C-AB4D5FBB487D}" dt="2023-09-29T13:34:16.504" v="1442"/>
          <ac:spMkLst>
            <pc:docMk/>
            <pc:sldMk cId="2316795144" sldId="506"/>
            <ac:spMk id="5" creationId="{AF8F329F-3345-CD7C-7F2F-D8E8D9636659}"/>
          </ac:spMkLst>
        </pc:spChg>
        <pc:picChg chg="mod">
          <ac:chgData name="Laura Benítez" userId="S::lbenitez@seo.org::e2d09982-5f3c-4afb-b112-55ad4c40842f" providerId="AD" clId="Web-{CD2BE218-8E0F-5FB5-037C-AB4D5FBB487D}" dt="2023-09-29T13:21:57.923" v="1342"/>
          <ac:picMkLst>
            <pc:docMk/>
            <pc:sldMk cId="2316795144" sldId="506"/>
            <ac:picMk id="8" creationId="{2CD01813-1469-4214-C277-5C62A76A1911}"/>
          </ac:picMkLst>
        </pc:picChg>
      </pc:sldChg>
      <pc:sldChg chg="addSp delSp modSp add ord replId">
        <pc:chgData name="Laura Benítez" userId="S::lbenitez@seo.org::e2d09982-5f3c-4afb-b112-55ad4c40842f" providerId="AD" clId="Web-{CD2BE218-8E0F-5FB5-037C-AB4D5FBB487D}" dt="2023-09-29T13:29:13.028" v="1396" actId="20577"/>
        <pc:sldMkLst>
          <pc:docMk/>
          <pc:sldMk cId="3868262882" sldId="507"/>
        </pc:sldMkLst>
        <pc:spChg chg="mod">
          <ac:chgData name="Laura Benítez" userId="S::lbenitez@seo.org::e2d09982-5f3c-4afb-b112-55ad4c40842f" providerId="AD" clId="Web-{CD2BE218-8E0F-5FB5-037C-AB4D5FBB487D}" dt="2023-09-29T13:29:13.028" v="1396" actId="20577"/>
          <ac:spMkLst>
            <pc:docMk/>
            <pc:sldMk cId="3868262882" sldId="507"/>
            <ac:spMk id="4" creationId="{9E707206-77F3-F140-068D-4C9C4A1E870A}"/>
          </ac:spMkLst>
        </pc:spChg>
        <pc:spChg chg="add del mod">
          <ac:chgData name="Laura Benítez" userId="S::lbenitez@seo.org::e2d09982-5f3c-4afb-b112-55ad4c40842f" providerId="AD" clId="Web-{CD2BE218-8E0F-5FB5-037C-AB4D5FBB487D}" dt="2023-09-29T13:27:00.634" v="1381"/>
          <ac:spMkLst>
            <pc:docMk/>
            <pc:sldMk cId="3868262882" sldId="507"/>
            <ac:spMk id="5" creationId="{66E82FAF-7492-8283-5188-16465CD1A11D}"/>
          </ac:spMkLst>
        </pc:spChg>
        <pc:spChg chg="ord">
          <ac:chgData name="Laura Benítez" userId="S::lbenitez@seo.org::e2d09982-5f3c-4afb-b112-55ad4c40842f" providerId="AD" clId="Web-{CD2BE218-8E0F-5FB5-037C-AB4D5FBB487D}" dt="2023-09-29T13:28:45.199" v="1391"/>
          <ac:spMkLst>
            <pc:docMk/>
            <pc:sldMk cId="3868262882" sldId="507"/>
            <ac:spMk id="18" creationId="{0E91F5CA-B392-444C-88E3-BF5BAAEBDEB0}"/>
          </ac:spMkLst>
        </pc:spChg>
        <pc:picChg chg="add del mod ord">
          <ac:chgData name="Laura Benítez" userId="S::lbenitez@seo.org::e2d09982-5f3c-4afb-b112-55ad4c40842f" providerId="AD" clId="Web-{CD2BE218-8E0F-5FB5-037C-AB4D5FBB487D}" dt="2023-09-29T13:26:34.914" v="1376"/>
          <ac:picMkLst>
            <pc:docMk/>
            <pc:sldMk cId="3868262882" sldId="507"/>
            <ac:picMk id="2" creationId="{B2698AC9-7D6E-A062-AB78-673AB784A17E}"/>
          </ac:picMkLst>
        </pc:picChg>
        <pc:picChg chg="add mod ord modCrop">
          <ac:chgData name="Laura Benítez" userId="S::lbenitez@seo.org::e2d09982-5f3c-4afb-b112-55ad4c40842f" providerId="AD" clId="Web-{CD2BE218-8E0F-5FB5-037C-AB4D5FBB487D}" dt="2023-09-29T13:28:23.276" v="1389"/>
          <ac:picMkLst>
            <pc:docMk/>
            <pc:sldMk cId="3868262882" sldId="507"/>
            <ac:picMk id="3" creationId="{A715FEF7-AC98-1294-3C59-DDDE704A3C26}"/>
          </ac:picMkLst>
        </pc:picChg>
        <pc:picChg chg="del">
          <ac:chgData name="Laura Benítez" userId="S::lbenitez@seo.org::e2d09982-5f3c-4afb-b112-55ad4c40842f" providerId="AD" clId="Web-{CD2BE218-8E0F-5FB5-037C-AB4D5FBB487D}" dt="2023-09-29T13:25:56.382" v="1370"/>
          <ac:picMkLst>
            <pc:docMk/>
            <pc:sldMk cId="3868262882" sldId="507"/>
            <ac:picMk id="7" creationId="{BAA5C9E8-1DF0-835E-835F-32A4FFFCB8AD}"/>
          </ac:picMkLst>
        </pc:picChg>
      </pc:sldChg>
      <pc:sldChg chg="addSp delSp modSp add replId">
        <pc:chgData name="Laura Benítez" userId="S::lbenitez@seo.org::e2d09982-5f3c-4afb-b112-55ad4c40842f" providerId="AD" clId="Web-{CD2BE218-8E0F-5FB5-037C-AB4D5FBB487D}" dt="2023-09-29T14:12:41.830" v="1551" actId="20577"/>
        <pc:sldMkLst>
          <pc:docMk/>
          <pc:sldMk cId="569557849" sldId="508"/>
        </pc:sldMkLst>
        <pc:spChg chg="add mod">
          <ac:chgData name="Laura Benítez" userId="S::lbenitez@seo.org::e2d09982-5f3c-4afb-b112-55ad4c40842f" providerId="AD" clId="Web-{CD2BE218-8E0F-5FB5-037C-AB4D5FBB487D}" dt="2023-09-29T14:08:48.978" v="1501" actId="1076"/>
          <ac:spMkLst>
            <pc:docMk/>
            <pc:sldMk cId="569557849" sldId="508"/>
            <ac:spMk id="3" creationId="{29F27DB5-B4B4-5619-7740-420B50CA74B8}"/>
          </ac:spMkLst>
        </pc:spChg>
        <pc:spChg chg="mod">
          <ac:chgData name="Laura Benítez" userId="S::lbenitez@seo.org::e2d09982-5f3c-4afb-b112-55ad4c40842f" providerId="AD" clId="Web-{CD2BE218-8E0F-5FB5-037C-AB4D5FBB487D}" dt="2023-09-29T14:12:41.830" v="1551" actId="20577"/>
          <ac:spMkLst>
            <pc:docMk/>
            <pc:sldMk cId="569557849" sldId="508"/>
            <ac:spMk id="9" creationId="{EF0BD4D2-E1C2-4DE1-9F9F-E7C0F4E382CC}"/>
          </ac:spMkLst>
        </pc:spChg>
        <pc:grpChg chg="del">
          <ac:chgData name="Laura Benítez" userId="S::lbenitez@seo.org::e2d09982-5f3c-4afb-b112-55ad4c40842f" providerId="AD" clId="Web-{CD2BE218-8E0F-5FB5-037C-AB4D5FBB487D}" dt="2023-09-29T14:08:23.508" v="1494"/>
          <ac:grpSpMkLst>
            <pc:docMk/>
            <pc:sldMk cId="569557849" sldId="508"/>
            <ac:grpSpMk id="4" creationId="{57FA3ACC-0EB1-C762-34F7-F79CF966AFDE}"/>
          </ac:grpSpMkLst>
        </pc:grpChg>
        <pc:picChg chg="add mod">
          <ac:chgData name="Laura Benítez" userId="S::lbenitez@seo.org::e2d09982-5f3c-4afb-b112-55ad4c40842f" providerId="AD" clId="Web-{CD2BE218-8E0F-5FB5-037C-AB4D5FBB487D}" dt="2023-09-29T14:08:30.836" v="1497" actId="1076"/>
          <ac:picMkLst>
            <pc:docMk/>
            <pc:sldMk cId="569557849" sldId="508"/>
            <ac:picMk id="2" creationId="{CDCEBB7B-30E5-0E8F-D7A8-C2D341298853}"/>
          </ac:picMkLst>
        </pc:picChg>
      </pc:sldChg>
      <pc:sldChg chg="delSp add del ord replId">
        <pc:chgData name="Laura Benítez" userId="S::lbenitez@seo.org::e2d09982-5f3c-4afb-b112-55ad4c40842f" providerId="AD" clId="Web-{CD2BE218-8E0F-5FB5-037C-AB4D5FBB487D}" dt="2023-09-29T14:24:41.670" v="1617"/>
        <pc:sldMkLst>
          <pc:docMk/>
          <pc:sldMk cId="3087648458" sldId="509"/>
        </pc:sldMkLst>
        <pc:picChg chg="del">
          <ac:chgData name="Laura Benítez" userId="S::lbenitez@seo.org::e2d09982-5f3c-4afb-b112-55ad4c40842f" providerId="AD" clId="Web-{CD2BE218-8E0F-5FB5-037C-AB4D5FBB487D}" dt="2023-09-29T14:15:08.054" v="1557"/>
          <ac:picMkLst>
            <pc:docMk/>
            <pc:sldMk cId="3087648458" sldId="509"/>
            <ac:picMk id="3076" creationId="{53A32F03-0032-4B45-B153-C578EB255D97}"/>
          </ac:picMkLst>
        </pc:picChg>
      </pc:sldChg>
      <pc:sldChg chg="addSp delSp modSp add mod replId setBg">
        <pc:chgData name="Laura Benítez" userId="S::lbenitez@seo.org::e2d09982-5f3c-4afb-b112-55ad4c40842f" providerId="AD" clId="Web-{CD2BE218-8E0F-5FB5-037C-AB4D5FBB487D}" dt="2023-09-29T14:29:43.338" v="1646" actId="20577"/>
        <pc:sldMkLst>
          <pc:docMk/>
          <pc:sldMk cId="1739763319" sldId="510"/>
        </pc:sldMkLst>
        <pc:spChg chg="add mod">
          <ac:chgData name="Laura Benítez" userId="S::lbenitez@seo.org::e2d09982-5f3c-4afb-b112-55ad4c40842f" providerId="AD" clId="Web-{CD2BE218-8E0F-5FB5-037C-AB4D5FBB487D}" dt="2023-09-29T14:23:55.684" v="1610" actId="688"/>
          <ac:spMkLst>
            <pc:docMk/>
            <pc:sldMk cId="1739763319" sldId="510"/>
            <ac:spMk id="4" creationId="{8B2B15F9-67A9-EEAA-DB67-DBD50491FA3F}"/>
          </ac:spMkLst>
        </pc:spChg>
        <pc:spChg chg="add">
          <ac:chgData name="Laura Benítez" userId="S::lbenitez@seo.org::e2d09982-5f3c-4afb-b112-55ad4c40842f" providerId="AD" clId="Web-{CD2BE218-8E0F-5FB5-037C-AB4D5FBB487D}" dt="2023-09-29T14:21:59.430" v="1591"/>
          <ac:spMkLst>
            <pc:docMk/>
            <pc:sldMk cId="1739763319" sldId="510"/>
            <ac:spMk id="7" creationId="{D58A6ACB-DACA-9422-9F1B-5C6AECDF76B4}"/>
          </ac:spMkLst>
        </pc:spChg>
        <pc:spChg chg="add">
          <ac:chgData name="Laura Benítez" userId="S::lbenitez@seo.org::e2d09982-5f3c-4afb-b112-55ad4c40842f" providerId="AD" clId="Web-{CD2BE218-8E0F-5FB5-037C-AB4D5FBB487D}" dt="2023-09-29T14:21:59.430" v="1591"/>
          <ac:spMkLst>
            <pc:docMk/>
            <pc:sldMk cId="1739763319" sldId="510"/>
            <ac:spMk id="8" creationId="{06ACB200-CD7B-2985-80E3-08B96E61681E}"/>
          </ac:spMkLst>
        </pc:spChg>
        <pc:spChg chg="del mod">
          <ac:chgData name="Laura Benítez" userId="S::lbenitez@seo.org::e2d09982-5f3c-4afb-b112-55ad4c40842f" providerId="AD" clId="Web-{CD2BE218-8E0F-5FB5-037C-AB4D5FBB487D}" dt="2023-09-29T14:24:40.623" v="1616"/>
          <ac:spMkLst>
            <pc:docMk/>
            <pc:sldMk cId="1739763319" sldId="510"/>
            <ac:spMk id="9" creationId="{EC659E23-2DD8-4DEA-832C-CA0A22B490EB}"/>
          </ac:spMkLst>
        </pc:spChg>
        <pc:spChg chg="add">
          <ac:chgData name="Laura Benítez" userId="S::lbenitez@seo.org::e2d09982-5f3c-4afb-b112-55ad4c40842f" providerId="AD" clId="Web-{CD2BE218-8E0F-5FB5-037C-AB4D5FBB487D}" dt="2023-09-29T14:21:59.430" v="1591"/>
          <ac:spMkLst>
            <pc:docMk/>
            <pc:sldMk cId="1739763319" sldId="510"/>
            <ac:spMk id="10" creationId="{1E40B196-B3B0-F9AF-31FD-C68D8E49CDD3}"/>
          </ac:spMkLst>
        </pc:spChg>
        <pc:spChg chg="add">
          <ac:chgData name="Laura Benítez" userId="S::lbenitez@seo.org::e2d09982-5f3c-4afb-b112-55ad4c40842f" providerId="AD" clId="Web-{CD2BE218-8E0F-5FB5-037C-AB4D5FBB487D}" dt="2023-09-29T14:21:59.430" v="1591"/>
          <ac:spMkLst>
            <pc:docMk/>
            <pc:sldMk cId="1739763319" sldId="510"/>
            <ac:spMk id="11" creationId="{A379C05B-BFFD-6EAD-C53C-A34DC74F1240}"/>
          </ac:spMkLst>
        </pc:spChg>
        <pc:spChg chg="add mod">
          <ac:chgData name="Laura Benítez" userId="S::lbenitez@seo.org::e2d09982-5f3c-4afb-b112-55ad4c40842f" providerId="AD" clId="Web-{CD2BE218-8E0F-5FB5-037C-AB4D5FBB487D}" dt="2023-09-29T14:29:43.338" v="1646" actId="20577"/>
          <ac:spMkLst>
            <pc:docMk/>
            <pc:sldMk cId="1739763319" sldId="510"/>
            <ac:spMk id="12" creationId="{4C58F543-15D0-98AC-AB9B-0F7DD0478B7A}"/>
          </ac:spMkLst>
        </pc:spChg>
        <pc:grpChg chg="add mod">
          <ac:chgData name="Laura Benítez" userId="S::lbenitez@seo.org::e2d09982-5f3c-4afb-b112-55ad4c40842f" providerId="AD" clId="Web-{CD2BE218-8E0F-5FB5-037C-AB4D5FBB487D}" dt="2023-09-29T14:22:46.088" v="1595" actId="1076"/>
          <ac:grpSpMkLst>
            <pc:docMk/>
            <pc:sldMk cId="1739763319" sldId="510"/>
            <ac:grpSpMk id="3" creationId="{42FEC12E-495A-E27B-34AC-45F5C2EB59B5}"/>
          </ac:grpSpMkLst>
        </pc:grpChg>
        <pc:grpChg chg="add">
          <ac:chgData name="Laura Benítez" userId="S::lbenitez@seo.org::e2d09982-5f3c-4afb-b112-55ad4c40842f" providerId="AD" clId="Web-{CD2BE218-8E0F-5FB5-037C-AB4D5FBB487D}" dt="2023-09-29T14:21:59.430" v="1591"/>
          <ac:grpSpMkLst>
            <pc:docMk/>
            <pc:sldMk cId="1739763319" sldId="510"/>
            <ac:grpSpMk id="6" creationId="{16B7EB07-3AD5-8C93-6C96-BAF94BD72ED6}"/>
          </ac:grpSpMkLst>
        </pc:grpChg>
        <pc:picChg chg="add mod">
          <ac:chgData name="Laura Benítez" userId="S::lbenitez@seo.org::e2d09982-5f3c-4afb-b112-55ad4c40842f" providerId="AD" clId="Web-{CD2BE218-8E0F-5FB5-037C-AB4D5FBB487D}" dt="2023-09-29T14:22:58.354" v="1600" actId="1076"/>
          <ac:picMkLst>
            <pc:docMk/>
            <pc:sldMk cId="1739763319" sldId="510"/>
            <ac:picMk id="2" creationId="{7450CD60-18A3-595E-770E-281324B420FD}"/>
          </ac:picMkLst>
        </pc:picChg>
        <pc:picChg chg="add">
          <ac:chgData name="Laura Benítez" userId="S::lbenitez@seo.org::e2d09982-5f3c-4afb-b112-55ad4c40842f" providerId="AD" clId="Web-{CD2BE218-8E0F-5FB5-037C-AB4D5FBB487D}" dt="2023-09-29T14:21:59.430" v="1591"/>
          <ac:picMkLst>
            <pc:docMk/>
            <pc:sldMk cId="1739763319" sldId="510"/>
            <ac:picMk id="5" creationId="{20E1DE51-C9F4-20AC-52AE-45F6A48ACEA8}"/>
          </ac:picMkLst>
        </pc:picChg>
        <pc:picChg chg="del">
          <ac:chgData name="Laura Benítez" userId="S::lbenitez@seo.org::e2d09982-5f3c-4afb-b112-55ad4c40842f" providerId="AD" clId="Web-{CD2BE218-8E0F-5FB5-037C-AB4D5FBB487D}" dt="2023-09-29T14:21:34.007" v="1587"/>
          <ac:picMkLst>
            <pc:docMk/>
            <pc:sldMk cId="1739763319" sldId="510"/>
            <ac:picMk id="3076" creationId="{53A32F03-0032-4B45-B153-C578EB255D97}"/>
          </ac:picMkLst>
        </pc:picChg>
      </pc:sldChg>
      <pc:sldChg chg="new del">
        <pc:chgData name="Laura Benítez" userId="S::lbenitez@seo.org::e2d09982-5f3c-4afb-b112-55ad4c40842f" providerId="AD" clId="Web-{CD2BE218-8E0F-5FB5-037C-AB4D5FBB487D}" dt="2023-09-29T14:19:27.643" v="1575"/>
        <pc:sldMkLst>
          <pc:docMk/>
          <pc:sldMk cId="3311111040" sldId="510"/>
        </pc:sldMkLst>
      </pc:sldChg>
      <pc:sldChg chg="addSp delSp modSp add ord replId">
        <pc:chgData name="Laura Benítez" userId="S::lbenitez@seo.org::e2d09982-5f3c-4afb-b112-55ad4c40842f" providerId="AD" clId="Web-{CD2BE218-8E0F-5FB5-037C-AB4D5FBB487D}" dt="2023-09-29T14:42:50.540" v="1708" actId="20577"/>
        <pc:sldMkLst>
          <pc:docMk/>
          <pc:sldMk cId="1720736826" sldId="511"/>
        </pc:sldMkLst>
        <pc:spChg chg="mod">
          <ac:chgData name="Laura Benítez" userId="S::lbenitez@seo.org::e2d09982-5f3c-4afb-b112-55ad4c40842f" providerId="AD" clId="Web-{CD2BE218-8E0F-5FB5-037C-AB4D5FBB487D}" dt="2023-09-29T14:41:55.116" v="1703" actId="688"/>
          <ac:spMkLst>
            <pc:docMk/>
            <pc:sldMk cId="1720736826" sldId="511"/>
            <ac:spMk id="4" creationId="{8B2B15F9-67A9-EEAA-DB67-DBD50491FA3F}"/>
          </ac:spMkLst>
        </pc:spChg>
        <pc:spChg chg="mod">
          <ac:chgData name="Laura Benítez" userId="S::lbenitez@seo.org::e2d09982-5f3c-4afb-b112-55ad4c40842f" providerId="AD" clId="Web-{CD2BE218-8E0F-5FB5-037C-AB4D5FBB487D}" dt="2023-09-29T14:42:50.540" v="1708" actId="20577"/>
          <ac:spMkLst>
            <pc:docMk/>
            <pc:sldMk cId="1720736826" sldId="511"/>
            <ac:spMk id="12" creationId="{4C58F543-15D0-98AC-AB9B-0F7DD0478B7A}"/>
          </ac:spMkLst>
        </pc:spChg>
        <pc:grpChg chg="del">
          <ac:chgData name="Laura Benítez" userId="S::lbenitez@seo.org::e2d09982-5f3c-4afb-b112-55ad4c40842f" providerId="AD" clId="Web-{CD2BE218-8E0F-5FB5-037C-AB4D5FBB487D}" dt="2023-09-29T14:39:49.158" v="1682"/>
          <ac:grpSpMkLst>
            <pc:docMk/>
            <pc:sldMk cId="1720736826" sldId="511"/>
            <ac:grpSpMk id="3" creationId="{42FEC12E-495A-E27B-34AC-45F5C2EB59B5}"/>
          </ac:grpSpMkLst>
        </pc:grpChg>
        <pc:picChg chg="del">
          <ac:chgData name="Laura Benítez" userId="S::lbenitez@seo.org::e2d09982-5f3c-4afb-b112-55ad4c40842f" providerId="AD" clId="Web-{CD2BE218-8E0F-5FB5-037C-AB4D5FBB487D}" dt="2023-09-29T14:39:49.220" v="1683"/>
          <ac:picMkLst>
            <pc:docMk/>
            <pc:sldMk cId="1720736826" sldId="511"/>
            <ac:picMk id="2" creationId="{7450CD60-18A3-595E-770E-281324B420FD}"/>
          </ac:picMkLst>
        </pc:picChg>
        <pc:picChg chg="add mod">
          <ac:chgData name="Laura Benítez" userId="S::lbenitez@seo.org::e2d09982-5f3c-4afb-b112-55ad4c40842f" providerId="AD" clId="Web-{CD2BE218-8E0F-5FB5-037C-AB4D5FBB487D}" dt="2023-09-29T14:40:53.613" v="1694" actId="1076"/>
          <ac:picMkLst>
            <pc:docMk/>
            <pc:sldMk cId="1720736826" sldId="511"/>
            <ac:picMk id="9" creationId="{78DC20BA-1C8B-0551-A920-EE6AEC77C6CC}"/>
          </ac:picMkLst>
        </pc:picChg>
        <pc:picChg chg="add mod">
          <ac:chgData name="Laura Benítez" userId="S::lbenitez@seo.org::e2d09982-5f3c-4afb-b112-55ad4c40842f" providerId="AD" clId="Web-{CD2BE218-8E0F-5FB5-037C-AB4D5FBB487D}" dt="2023-09-29T14:41:03.583" v="1695" actId="1076"/>
          <ac:picMkLst>
            <pc:docMk/>
            <pc:sldMk cId="1720736826" sldId="511"/>
            <ac:picMk id="13" creationId="{D9AB4008-04D6-EC1B-4420-6B189DEC832C}"/>
          </ac:picMkLst>
        </pc:picChg>
      </pc:sldChg>
      <pc:sldChg chg="add replId">
        <pc:chgData name="Laura Benítez" userId="S::lbenitez@seo.org::e2d09982-5f3c-4afb-b112-55ad4c40842f" providerId="AD" clId="Web-{CD2BE218-8E0F-5FB5-037C-AB4D5FBB487D}" dt="2023-09-29T14:51:25.950" v="1712"/>
        <pc:sldMkLst>
          <pc:docMk/>
          <pc:sldMk cId="3797924467" sldId="512"/>
        </pc:sldMkLst>
      </pc:sldChg>
      <pc:sldMasterChg chg="mod setBg modSldLayout">
        <pc:chgData name="Laura Benítez" userId="S::lbenitez@seo.org::e2d09982-5f3c-4afb-b112-55ad4c40842f" providerId="AD" clId="Web-{CD2BE218-8E0F-5FB5-037C-AB4D5FBB487D}" dt="2023-09-29T09:23:57.171" v="273"/>
        <pc:sldMasterMkLst>
          <pc:docMk/>
          <pc:sldMasterMk cId="323866747" sldId="2147483648"/>
        </pc:sldMasterMkLst>
        <pc:sldLayoutChg chg="mod">
          <pc:chgData name="Laura Benítez" userId="S::lbenitez@seo.org::e2d09982-5f3c-4afb-b112-55ad4c40842f" providerId="AD" clId="Web-{CD2BE218-8E0F-5FB5-037C-AB4D5FBB487D}" dt="2023-09-29T09:23:57.171" v="273"/>
          <pc:sldLayoutMkLst>
            <pc:docMk/>
            <pc:sldMasterMk cId="323866747" sldId="2147483648"/>
            <pc:sldLayoutMk cId="1504855331" sldId="2147483649"/>
          </pc:sldLayoutMkLst>
        </pc:sldLayoutChg>
        <pc:sldLayoutChg chg="mod">
          <pc:chgData name="Laura Benítez" userId="S::lbenitez@seo.org::e2d09982-5f3c-4afb-b112-55ad4c40842f" providerId="AD" clId="Web-{CD2BE218-8E0F-5FB5-037C-AB4D5FBB487D}" dt="2023-09-29T09:23:57.171" v="273"/>
          <pc:sldLayoutMkLst>
            <pc:docMk/>
            <pc:sldMasterMk cId="323866747" sldId="2147483648"/>
            <pc:sldLayoutMk cId="1188637398" sldId="2147483650"/>
          </pc:sldLayoutMkLst>
        </pc:sldLayoutChg>
      </pc:sldMasterChg>
    </pc:docChg>
  </pc:docChgLst>
  <pc:docChgLst>
    <pc:chgData name="Laura Benítez" userId="S::lbenitez@seo.org::e2d09982-5f3c-4afb-b112-55ad4c40842f" providerId="AD" clId="Web-{AB7BBA7C-2AAD-2248-6F34-9320F9EE1798}"/>
    <pc:docChg chg="addSld delSld modSld sldOrd">
      <pc:chgData name="Laura Benítez" userId="S::lbenitez@seo.org::e2d09982-5f3c-4afb-b112-55ad4c40842f" providerId="AD" clId="Web-{AB7BBA7C-2AAD-2248-6F34-9320F9EE1798}" dt="2023-09-18T16:30:05.994" v="167"/>
      <pc:docMkLst>
        <pc:docMk/>
      </pc:docMkLst>
      <pc:sldChg chg="modSp del">
        <pc:chgData name="Laura Benítez" userId="S::lbenitez@seo.org::e2d09982-5f3c-4afb-b112-55ad4c40842f" providerId="AD" clId="Web-{AB7BBA7C-2AAD-2248-6F34-9320F9EE1798}" dt="2023-09-18T16:22:10.559" v="136"/>
        <pc:sldMkLst>
          <pc:docMk/>
          <pc:sldMk cId="2935990458" sldId="275"/>
        </pc:sldMkLst>
        <pc:picChg chg="mod">
          <ac:chgData name="Laura Benítez" userId="S::lbenitez@seo.org::e2d09982-5f3c-4afb-b112-55ad4c40842f" providerId="AD" clId="Web-{AB7BBA7C-2AAD-2248-6F34-9320F9EE1798}" dt="2023-09-18T16:18:05.177" v="135" actId="14100"/>
          <ac:picMkLst>
            <pc:docMk/>
            <pc:sldMk cId="2935990458" sldId="275"/>
            <ac:picMk id="6148" creationId="{698AB3D0-3DB5-4773-8934-D5E416007744}"/>
          </ac:picMkLst>
        </pc:picChg>
      </pc:sldChg>
      <pc:sldChg chg="addSp modSp mod setBg">
        <pc:chgData name="Laura Benítez" userId="S::lbenitez@seo.org::e2d09982-5f3c-4afb-b112-55ad4c40842f" providerId="AD" clId="Web-{AB7BBA7C-2AAD-2248-6F34-9320F9EE1798}" dt="2023-09-18T16:28:05.991" v="162"/>
        <pc:sldMkLst>
          <pc:docMk/>
          <pc:sldMk cId="1660428817" sldId="278"/>
        </pc:sldMkLst>
        <pc:spChg chg="mod">
          <ac:chgData name="Laura Benítez" userId="S::lbenitez@seo.org::e2d09982-5f3c-4afb-b112-55ad4c40842f" providerId="AD" clId="Web-{AB7BBA7C-2AAD-2248-6F34-9320F9EE1798}" dt="2023-09-18T16:28:05.991" v="162"/>
          <ac:spMkLst>
            <pc:docMk/>
            <pc:sldMk cId="1660428817" sldId="278"/>
            <ac:spMk id="9" creationId="{EC659E23-2DD8-4DEA-832C-CA0A22B490EB}"/>
          </ac:spMkLst>
        </pc:spChg>
        <pc:spChg chg="add">
          <ac:chgData name="Laura Benítez" userId="S::lbenitez@seo.org::e2d09982-5f3c-4afb-b112-55ad4c40842f" providerId="AD" clId="Web-{AB7BBA7C-2AAD-2248-6F34-9320F9EE1798}" dt="2023-09-18T16:28:05.991" v="162"/>
          <ac:spMkLst>
            <pc:docMk/>
            <pc:sldMk cId="1660428817" sldId="278"/>
            <ac:spMk id="3081" creationId="{0E91F5CA-B392-444C-88E3-BF5BAAEBDEB0}"/>
          </ac:spMkLst>
        </pc:spChg>
        <pc:spChg chg="add">
          <ac:chgData name="Laura Benítez" userId="S::lbenitez@seo.org::e2d09982-5f3c-4afb-b112-55ad4c40842f" providerId="AD" clId="Web-{AB7BBA7C-2AAD-2248-6F34-9320F9EE1798}" dt="2023-09-18T16:28:05.991" v="162"/>
          <ac:spMkLst>
            <pc:docMk/>
            <pc:sldMk cId="1660428817" sldId="278"/>
            <ac:spMk id="3083" creationId="{561308AD-F95B-4430-886C-40173A45B2E4}"/>
          </ac:spMkLst>
        </pc:spChg>
        <pc:spChg chg="add">
          <ac:chgData name="Laura Benítez" userId="S::lbenitez@seo.org::e2d09982-5f3c-4afb-b112-55ad4c40842f" providerId="AD" clId="Web-{AB7BBA7C-2AAD-2248-6F34-9320F9EE1798}" dt="2023-09-18T16:28:05.991" v="162"/>
          <ac:spMkLst>
            <pc:docMk/>
            <pc:sldMk cId="1660428817" sldId="278"/>
            <ac:spMk id="3085" creationId="{DB8C0BEF-1AD9-4002-9C03-EBFDBBE574F4}"/>
          </ac:spMkLst>
        </pc:spChg>
        <pc:spChg chg="add">
          <ac:chgData name="Laura Benítez" userId="S::lbenitez@seo.org::e2d09982-5f3c-4afb-b112-55ad4c40842f" providerId="AD" clId="Web-{AB7BBA7C-2AAD-2248-6F34-9320F9EE1798}" dt="2023-09-18T16:28:05.991" v="162"/>
          <ac:spMkLst>
            <pc:docMk/>
            <pc:sldMk cId="1660428817" sldId="278"/>
            <ac:spMk id="3087" creationId="{DDCE5572-4319-4D42-813F-C8C69C08CAA8}"/>
          </ac:spMkLst>
        </pc:spChg>
      </pc:sldChg>
      <pc:sldChg chg="addSp delSp modSp mod setBg">
        <pc:chgData name="Laura Benítez" userId="S::lbenitez@seo.org::e2d09982-5f3c-4afb-b112-55ad4c40842f" providerId="AD" clId="Web-{AB7BBA7C-2AAD-2248-6F34-9320F9EE1798}" dt="2023-09-18T16:27:19.990" v="160"/>
        <pc:sldMkLst>
          <pc:docMk/>
          <pc:sldMk cId="3744337216" sldId="279"/>
        </pc:sldMkLst>
        <pc:spChg chg="mod">
          <ac:chgData name="Laura Benítez" userId="S::lbenitez@seo.org::e2d09982-5f3c-4afb-b112-55ad4c40842f" providerId="AD" clId="Web-{AB7BBA7C-2AAD-2248-6F34-9320F9EE1798}" dt="2023-09-18T16:25:18.580" v="144" actId="1076"/>
          <ac:spMkLst>
            <pc:docMk/>
            <pc:sldMk cId="3744337216" sldId="279"/>
            <ac:spMk id="2" creationId="{1946B2E7-7A31-4FB5-B22B-ADF558FFC3B4}"/>
          </ac:spMkLst>
        </pc:spChg>
        <pc:spChg chg="mod">
          <ac:chgData name="Laura Benítez" userId="S::lbenitez@seo.org::e2d09982-5f3c-4afb-b112-55ad4c40842f" providerId="AD" clId="Web-{AB7BBA7C-2AAD-2248-6F34-9320F9EE1798}" dt="2023-09-18T16:25:07.861" v="143"/>
          <ac:spMkLst>
            <pc:docMk/>
            <pc:sldMk cId="3744337216" sldId="279"/>
            <ac:spMk id="3" creationId="{EF61C4D0-EE18-437A-9D72-37A197D7675F}"/>
          </ac:spMkLst>
        </pc:spChg>
        <pc:spChg chg="mod">
          <ac:chgData name="Laura Benítez" userId="S::lbenitez@seo.org::e2d09982-5f3c-4afb-b112-55ad4c40842f" providerId="AD" clId="Web-{AB7BBA7C-2AAD-2248-6F34-9320F9EE1798}" dt="2023-09-18T16:25:26.049" v="145" actId="1076"/>
          <ac:spMkLst>
            <pc:docMk/>
            <pc:sldMk cId="3744337216" sldId="279"/>
            <ac:spMk id="5" creationId="{B19D614B-1004-430F-8F5C-DFE02A3BB6A5}"/>
          </ac:spMkLst>
        </pc:spChg>
        <pc:spChg chg="mod">
          <ac:chgData name="Laura Benítez" userId="S::lbenitez@seo.org::e2d09982-5f3c-4afb-b112-55ad4c40842f" providerId="AD" clId="Web-{AB7BBA7C-2AAD-2248-6F34-9320F9EE1798}" dt="2023-09-18T16:25:40.643" v="146" actId="1076"/>
          <ac:spMkLst>
            <pc:docMk/>
            <pc:sldMk cId="3744337216" sldId="279"/>
            <ac:spMk id="6" creationId="{FCCE1417-F5D2-4AF3-81CC-FC18FFF74D68}"/>
          </ac:spMkLst>
        </pc:spChg>
        <pc:spChg chg="mod">
          <ac:chgData name="Laura Benítez" userId="S::lbenitez@seo.org::e2d09982-5f3c-4afb-b112-55ad4c40842f" providerId="AD" clId="Web-{AB7BBA7C-2AAD-2248-6F34-9320F9EE1798}" dt="2023-09-18T16:25:47.425" v="147" actId="1076"/>
          <ac:spMkLst>
            <pc:docMk/>
            <pc:sldMk cId="3744337216" sldId="279"/>
            <ac:spMk id="8" creationId="{7D6710E9-5D2D-4729-AF57-FE4095763C8A}"/>
          </ac:spMkLst>
        </pc:spChg>
        <pc:spChg chg="add del mod">
          <ac:chgData name="Laura Benítez" userId="S::lbenitez@seo.org::e2d09982-5f3c-4afb-b112-55ad4c40842f" providerId="AD" clId="Web-{AB7BBA7C-2AAD-2248-6F34-9320F9EE1798}" dt="2023-09-18T16:27:02.395" v="158"/>
          <ac:spMkLst>
            <pc:docMk/>
            <pc:sldMk cId="3744337216" sldId="279"/>
            <ac:spMk id="12" creationId="{32800707-8543-EA88-582F-6E37B662C57E}"/>
          </ac:spMkLst>
        </pc:spChg>
        <pc:spChg chg="add del">
          <ac:chgData name="Laura Benítez" userId="S::lbenitez@seo.org::e2d09982-5f3c-4afb-b112-55ad4c40842f" providerId="AD" clId="Web-{AB7BBA7C-2AAD-2248-6F34-9320F9EE1798}" dt="2023-09-18T16:25:07.861" v="143"/>
          <ac:spMkLst>
            <pc:docMk/>
            <pc:sldMk cId="3744337216" sldId="279"/>
            <ac:spMk id="13" creationId="{D0581B61-EB9C-4FED-8E62-AE74FB0BC83F}"/>
          </ac:spMkLst>
        </pc:spChg>
        <pc:spChg chg="add del">
          <ac:chgData name="Laura Benítez" userId="S::lbenitez@seo.org::e2d09982-5f3c-4afb-b112-55ad4c40842f" providerId="AD" clId="Web-{AB7BBA7C-2AAD-2248-6F34-9320F9EE1798}" dt="2023-09-18T16:26:55.723" v="156"/>
          <ac:spMkLst>
            <pc:docMk/>
            <pc:sldMk cId="3744337216" sldId="279"/>
            <ac:spMk id="25" creationId="{467F378D-A000-47AE-83B2-D9954D8C9423}"/>
          </ac:spMkLst>
        </pc:spChg>
        <pc:spChg chg="add del">
          <ac:chgData name="Laura Benítez" userId="S::lbenitez@seo.org::e2d09982-5f3c-4afb-b112-55ad4c40842f" providerId="AD" clId="Web-{AB7BBA7C-2AAD-2248-6F34-9320F9EE1798}" dt="2023-09-18T16:26:55.723" v="156"/>
          <ac:spMkLst>
            <pc:docMk/>
            <pc:sldMk cId="3744337216" sldId="279"/>
            <ac:spMk id="27" creationId="{48E26863-5660-4928-984A-CA2CFC8F664D}"/>
          </ac:spMkLst>
        </pc:spChg>
        <pc:spChg chg="add del">
          <ac:chgData name="Laura Benítez" userId="S::lbenitez@seo.org::e2d09982-5f3c-4afb-b112-55ad4c40842f" providerId="AD" clId="Web-{AB7BBA7C-2AAD-2248-6F34-9320F9EE1798}" dt="2023-09-18T16:26:55.723" v="156"/>
          <ac:spMkLst>
            <pc:docMk/>
            <pc:sldMk cId="3744337216" sldId="279"/>
            <ac:spMk id="29" creationId="{E7AD7F70-85A5-463C-9B1F-3182B60F8666}"/>
          </ac:spMkLst>
        </pc:spChg>
        <pc:spChg chg="add del">
          <ac:chgData name="Laura Benítez" userId="S::lbenitez@seo.org::e2d09982-5f3c-4afb-b112-55ad4c40842f" providerId="AD" clId="Web-{AB7BBA7C-2AAD-2248-6F34-9320F9EE1798}" dt="2023-09-18T16:26:55.723" v="156"/>
          <ac:spMkLst>
            <pc:docMk/>
            <pc:sldMk cId="3744337216" sldId="279"/>
            <ac:spMk id="31" creationId="{13AF7514-9DD7-4ADB-84DF-5D8B61E735FE}"/>
          </ac:spMkLst>
        </pc:spChg>
        <pc:spChg chg="add del">
          <ac:chgData name="Laura Benítez" userId="S::lbenitez@seo.org::e2d09982-5f3c-4afb-b112-55ad4c40842f" providerId="AD" clId="Web-{AB7BBA7C-2AAD-2248-6F34-9320F9EE1798}" dt="2023-09-18T16:26:55.723" v="156"/>
          <ac:spMkLst>
            <pc:docMk/>
            <pc:sldMk cId="3744337216" sldId="279"/>
            <ac:spMk id="33" creationId="{D7538F2A-6532-4E38-8354-21841BB0B4E7}"/>
          </ac:spMkLst>
        </pc:spChg>
        <pc:spChg chg="add del">
          <ac:chgData name="Laura Benítez" userId="S::lbenitez@seo.org::e2d09982-5f3c-4afb-b112-55ad4c40842f" providerId="AD" clId="Web-{AB7BBA7C-2AAD-2248-6F34-9320F9EE1798}" dt="2023-09-18T16:27:10.646" v="159"/>
          <ac:spMkLst>
            <pc:docMk/>
            <pc:sldMk cId="3744337216" sldId="279"/>
            <ac:spMk id="38" creationId="{467F378D-A000-47AE-83B2-D9954D8C9423}"/>
          </ac:spMkLst>
        </pc:spChg>
        <pc:spChg chg="add del">
          <ac:chgData name="Laura Benítez" userId="S::lbenitez@seo.org::e2d09982-5f3c-4afb-b112-55ad4c40842f" providerId="AD" clId="Web-{AB7BBA7C-2AAD-2248-6F34-9320F9EE1798}" dt="2023-09-18T16:27:10.646" v="159"/>
          <ac:spMkLst>
            <pc:docMk/>
            <pc:sldMk cId="3744337216" sldId="279"/>
            <ac:spMk id="40" creationId="{48E26863-5660-4928-984A-CA2CFC8F664D}"/>
          </ac:spMkLst>
        </pc:spChg>
        <pc:spChg chg="add del">
          <ac:chgData name="Laura Benítez" userId="S::lbenitez@seo.org::e2d09982-5f3c-4afb-b112-55ad4c40842f" providerId="AD" clId="Web-{AB7BBA7C-2AAD-2248-6F34-9320F9EE1798}" dt="2023-09-18T16:27:10.646" v="159"/>
          <ac:spMkLst>
            <pc:docMk/>
            <pc:sldMk cId="3744337216" sldId="279"/>
            <ac:spMk id="42" creationId="{E7AD7F70-85A5-463C-9B1F-3182B60F8666}"/>
          </ac:spMkLst>
        </pc:spChg>
        <pc:spChg chg="add del">
          <ac:chgData name="Laura Benítez" userId="S::lbenitez@seo.org::e2d09982-5f3c-4afb-b112-55ad4c40842f" providerId="AD" clId="Web-{AB7BBA7C-2AAD-2248-6F34-9320F9EE1798}" dt="2023-09-18T16:27:10.646" v="159"/>
          <ac:spMkLst>
            <pc:docMk/>
            <pc:sldMk cId="3744337216" sldId="279"/>
            <ac:spMk id="44" creationId="{13AF7514-9DD7-4ADB-84DF-5D8B61E735FE}"/>
          </ac:spMkLst>
        </pc:spChg>
        <pc:spChg chg="add del">
          <ac:chgData name="Laura Benítez" userId="S::lbenitez@seo.org::e2d09982-5f3c-4afb-b112-55ad4c40842f" providerId="AD" clId="Web-{AB7BBA7C-2AAD-2248-6F34-9320F9EE1798}" dt="2023-09-18T16:27:10.646" v="159"/>
          <ac:spMkLst>
            <pc:docMk/>
            <pc:sldMk cId="3744337216" sldId="279"/>
            <ac:spMk id="46" creationId="{D7538F2A-6532-4E38-8354-21841BB0B4E7}"/>
          </ac:spMkLst>
        </pc:spChg>
        <pc:spChg chg="add">
          <ac:chgData name="Laura Benítez" userId="S::lbenitez@seo.org::e2d09982-5f3c-4afb-b112-55ad4c40842f" providerId="AD" clId="Web-{AB7BBA7C-2AAD-2248-6F34-9320F9EE1798}" dt="2023-09-18T16:27:10.646" v="159"/>
          <ac:spMkLst>
            <pc:docMk/>
            <pc:sldMk cId="3744337216" sldId="279"/>
            <ac:spMk id="51" creationId="{467F378D-A000-47AE-83B2-D9954D8C9423}"/>
          </ac:spMkLst>
        </pc:spChg>
        <pc:spChg chg="add">
          <ac:chgData name="Laura Benítez" userId="S::lbenitez@seo.org::e2d09982-5f3c-4afb-b112-55ad4c40842f" providerId="AD" clId="Web-{AB7BBA7C-2AAD-2248-6F34-9320F9EE1798}" dt="2023-09-18T16:27:10.646" v="159"/>
          <ac:spMkLst>
            <pc:docMk/>
            <pc:sldMk cId="3744337216" sldId="279"/>
            <ac:spMk id="53" creationId="{48E26863-5660-4928-984A-CA2CFC8F664D}"/>
          </ac:spMkLst>
        </pc:spChg>
        <pc:spChg chg="add">
          <ac:chgData name="Laura Benítez" userId="S::lbenitez@seo.org::e2d09982-5f3c-4afb-b112-55ad4c40842f" providerId="AD" clId="Web-{AB7BBA7C-2AAD-2248-6F34-9320F9EE1798}" dt="2023-09-18T16:27:10.646" v="159"/>
          <ac:spMkLst>
            <pc:docMk/>
            <pc:sldMk cId="3744337216" sldId="279"/>
            <ac:spMk id="55" creationId="{E7AD7F70-85A5-463C-9B1F-3182B60F8666}"/>
          </ac:spMkLst>
        </pc:spChg>
        <pc:spChg chg="add">
          <ac:chgData name="Laura Benítez" userId="S::lbenitez@seo.org::e2d09982-5f3c-4afb-b112-55ad4c40842f" providerId="AD" clId="Web-{AB7BBA7C-2AAD-2248-6F34-9320F9EE1798}" dt="2023-09-18T16:27:10.646" v="159"/>
          <ac:spMkLst>
            <pc:docMk/>
            <pc:sldMk cId="3744337216" sldId="279"/>
            <ac:spMk id="57" creationId="{13AF7514-9DD7-4ADB-84DF-5D8B61E735FE}"/>
          </ac:spMkLst>
        </pc:spChg>
        <pc:spChg chg="add">
          <ac:chgData name="Laura Benítez" userId="S::lbenitez@seo.org::e2d09982-5f3c-4afb-b112-55ad4c40842f" providerId="AD" clId="Web-{AB7BBA7C-2AAD-2248-6F34-9320F9EE1798}" dt="2023-09-18T16:27:10.646" v="159"/>
          <ac:spMkLst>
            <pc:docMk/>
            <pc:sldMk cId="3744337216" sldId="279"/>
            <ac:spMk id="59" creationId="{D7538F2A-6532-4E38-8354-21841BB0B4E7}"/>
          </ac:spMkLst>
        </pc:spChg>
        <pc:grpChg chg="add del mod ord">
          <ac:chgData name="Laura Benítez" userId="S::lbenitez@seo.org::e2d09982-5f3c-4afb-b112-55ad4c40842f" providerId="AD" clId="Web-{AB7BBA7C-2AAD-2248-6F34-9320F9EE1798}" dt="2023-09-18T16:25:07.861" v="143"/>
          <ac:grpSpMkLst>
            <pc:docMk/>
            <pc:sldMk cId="3744337216" sldId="279"/>
            <ac:grpSpMk id="7" creationId="{A16D50F6-B7CA-448D-8209-7ACB0845E2AD}"/>
          </ac:grpSpMkLst>
        </pc:grpChg>
        <pc:grpChg chg="add mod ord">
          <ac:chgData name="Laura Benítez" userId="S::lbenitez@seo.org::e2d09982-5f3c-4afb-b112-55ad4c40842f" providerId="AD" clId="Web-{AB7BBA7C-2AAD-2248-6F34-9320F9EE1798}" dt="2023-09-18T16:26:55.723" v="156"/>
          <ac:grpSpMkLst>
            <pc:docMk/>
            <pc:sldMk cId="3744337216" sldId="279"/>
            <ac:grpSpMk id="10" creationId="{06891034-AA74-4B72-2F6F-3BF59A6EDFBB}"/>
          </ac:grpSpMkLst>
        </pc:grpChg>
        <pc:grpChg chg="add del">
          <ac:chgData name="Laura Benítez" userId="S::lbenitez@seo.org::e2d09982-5f3c-4afb-b112-55ad4c40842f" providerId="AD" clId="Web-{AB7BBA7C-2AAD-2248-6F34-9320F9EE1798}" dt="2023-09-18T16:25:07.861" v="143"/>
          <ac:grpSpMkLst>
            <pc:docMk/>
            <pc:sldMk cId="3744337216" sldId="279"/>
            <ac:grpSpMk id="15" creationId="{39198901-5716-4C59-8560-9B4B17388654}"/>
          </ac:grpSpMkLst>
        </pc:grpChg>
        <pc:picChg chg="del">
          <ac:chgData name="Laura Benítez" userId="S::lbenitez@seo.org::e2d09982-5f3c-4afb-b112-55ad4c40842f" providerId="AD" clId="Web-{AB7BBA7C-2AAD-2248-6F34-9320F9EE1798}" dt="2023-09-18T16:24:41.876" v="140"/>
          <ac:picMkLst>
            <pc:docMk/>
            <pc:sldMk cId="3744337216" sldId="279"/>
            <ac:picMk id="4" creationId="{7AB8DB2B-9D9D-4E92-935A-A37AF2F6F9B2}"/>
          </ac:picMkLst>
        </pc:picChg>
        <pc:picChg chg="add mod">
          <ac:chgData name="Laura Benítez" userId="S::lbenitez@seo.org::e2d09982-5f3c-4afb-b112-55ad4c40842f" providerId="AD" clId="Web-{AB7BBA7C-2AAD-2248-6F34-9320F9EE1798}" dt="2023-09-18T16:25:07.861" v="143"/>
          <ac:picMkLst>
            <pc:docMk/>
            <pc:sldMk cId="3744337216" sldId="279"/>
            <ac:picMk id="9" creationId="{57DB3B64-B143-BF28-8659-C2FFA813B3FF}"/>
          </ac:picMkLst>
        </pc:picChg>
        <pc:picChg chg="add mod">
          <ac:chgData name="Laura Benítez" userId="S::lbenitez@seo.org::e2d09982-5f3c-4afb-b112-55ad4c40842f" providerId="AD" clId="Web-{AB7BBA7C-2AAD-2248-6F34-9320F9EE1798}" dt="2023-09-18T16:26:55.723" v="156"/>
          <ac:picMkLst>
            <pc:docMk/>
            <pc:sldMk cId="3744337216" sldId="279"/>
            <ac:picMk id="11" creationId="{35BE6F8C-F34B-B232-7BD9-63A3F4357B50}"/>
          </ac:picMkLst>
        </pc:picChg>
      </pc:sldChg>
      <pc:sldChg chg="addSp modSp mod setBg">
        <pc:chgData name="Laura Benítez" userId="S::lbenitez@seo.org::e2d09982-5f3c-4afb-b112-55ad4c40842f" providerId="AD" clId="Web-{AB7BBA7C-2AAD-2248-6F34-9320F9EE1798}" dt="2023-09-18T16:30:05.994" v="167"/>
        <pc:sldMkLst>
          <pc:docMk/>
          <pc:sldMk cId="3246390732" sldId="281"/>
        </pc:sldMkLst>
        <pc:spChg chg="add mod">
          <ac:chgData name="Laura Benítez" userId="S::lbenitez@seo.org::e2d09982-5f3c-4afb-b112-55ad4c40842f" providerId="AD" clId="Web-{AB7BBA7C-2AAD-2248-6F34-9320F9EE1798}" dt="2023-09-18T16:30:05.994" v="167"/>
          <ac:spMkLst>
            <pc:docMk/>
            <pc:sldMk cId="3246390732" sldId="281"/>
            <ac:spMk id="2" creationId="{DB5E1DA0-7129-F058-78FC-A76EB2AD7676}"/>
          </ac:spMkLst>
        </pc:spChg>
        <pc:spChg chg="mod">
          <ac:chgData name="Laura Benítez" userId="S::lbenitez@seo.org::e2d09982-5f3c-4afb-b112-55ad4c40842f" providerId="AD" clId="Web-{AB7BBA7C-2AAD-2248-6F34-9320F9EE1798}" dt="2023-09-18T16:30:05.994" v="167"/>
          <ac:spMkLst>
            <pc:docMk/>
            <pc:sldMk cId="3246390732" sldId="281"/>
            <ac:spMk id="4" creationId="{16CD1FB4-C2E4-4BBB-9DA0-267A85B8B779}"/>
          </ac:spMkLst>
        </pc:spChg>
        <pc:spChg chg="add">
          <ac:chgData name="Laura Benítez" userId="S::lbenitez@seo.org::e2d09982-5f3c-4afb-b112-55ad4c40842f" providerId="AD" clId="Web-{AB7BBA7C-2AAD-2248-6F34-9320F9EE1798}" dt="2023-09-18T16:30:05.994" v="167"/>
          <ac:spMkLst>
            <pc:docMk/>
            <pc:sldMk cId="3246390732" sldId="281"/>
            <ac:spMk id="1031" creationId="{0E91F5CA-B392-444C-88E3-BF5BAAEBDEB0}"/>
          </ac:spMkLst>
        </pc:spChg>
        <pc:spChg chg="add">
          <ac:chgData name="Laura Benítez" userId="S::lbenitez@seo.org::e2d09982-5f3c-4afb-b112-55ad4c40842f" providerId="AD" clId="Web-{AB7BBA7C-2AAD-2248-6F34-9320F9EE1798}" dt="2023-09-18T16:30:05.994" v="167"/>
          <ac:spMkLst>
            <pc:docMk/>
            <pc:sldMk cId="3246390732" sldId="281"/>
            <ac:spMk id="1033" creationId="{561308AD-F95B-4430-886C-40173A45B2E4}"/>
          </ac:spMkLst>
        </pc:spChg>
        <pc:spChg chg="add">
          <ac:chgData name="Laura Benítez" userId="S::lbenitez@seo.org::e2d09982-5f3c-4afb-b112-55ad4c40842f" providerId="AD" clId="Web-{AB7BBA7C-2AAD-2248-6F34-9320F9EE1798}" dt="2023-09-18T16:30:05.994" v="167"/>
          <ac:spMkLst>
            <pc:docMk/>
            <pc:sldMk cId="3246390732" sldId="281"/>
            <ac:spMk id="1035" creationId="{DB8C0BEF-1AD9-4002-9C03-EBFDBBE574F4}"/>
          </ac:spMkLst>
        </pc:spChg>
        <pc:spChg chg="add">
          <ac:chgData name="Laura Benítez" userId="S::lbenitez@seo.org::e2d09982-5f3c-4afb-b112-55ad4c40842f" providerId="AD" clId="Web-{AB7BBA7C-2AAD-2248-6F34-9320F9EE1798}" dt="2023-09-18T16:30:05.994" v="167"/>
          <ac:spMkLst>
            <pc:docMk/>
            <pc:sldMk cId="3246390732" sldId="281"/>
            <ac:spMk id="1037" creationId="{DDCE5572-4319-4D42-813F-C8C69C08CAA8}"/>
          </ac:spMkLst>
        </pc:spChg>
        <pc:picChg chg="mod">
          <ac:chgData name="Laura Benítez" userId="S::lbenitez@seo.org::e2d09982-5f3c-4afb-b112-55ad4c40842f" providerId="AD" clId="Web-{AB7BBA7C-2AAD-2248-6F34-9320F9EE1798}" dt="2023-09-18T16:30:05.994" v="167"/>
          <ac:picMkLst>
            <pc:docMk/>
            <pc:sldMk cId="3246390732" sldId="281"/>
            <ac:picMk id="1026" creationId="{FA698800-E579-431A-AFE7-B1C14EC4C43A}"/>
          </ac:picMkLst>
        </pc:picChg>
      </pc:sldChg>
      <pc:sldChg chg="modSp">
        <pc:chgData name="Laura Benítez" userId="S::lbenitez@seo.org::e2d09982-5f3c-4afb-b112-55ad4c40842f" providerId="AD" clId="Web-{AB7BBA7C-2AAD-2248-6F34-9320F9EE1798}" dt="2023-09-18T15:32:17.512" v="61" actId="20577"/>
        <pc:sldMkLst>
          <pc:docMk/>
          <pc:sldMk cId="3637156076" sldId="322"/>
        </pc:sldMkLst>
        <pc:spChg chg="mod">
          <ac:chgData name="Laura Benítez" userId="S::lbenitez@seo.org::e2d09982-5f3c-4afb-b112-55ad4c40842f" providerId="AD" clId="Web-{AB7BBA7C-2AAD-2248-6F34-9320F9EE1798}" dt="2023-09-18T15:32:17.512" v="61" actId="20577"/>
          <ac:spMkLst>
            <pc:docMk/>
            <pc:sldMk cId="3637156076" sldId="322"/>
            <ac:spMk id="8" creationId="{86A8C56A-B2CB-40A0-B4C5-9A60E523543E}"/>
          </ac:spMkLst>
        </pc:spChg>
      </pc:sldChg>
      <pc:sldChg chg="addSp modSp addAnim modAnim">
        <pc:chgData name="Laura Benítez" userId="S::lbenitez@seo.org::e2d09982-5f3c-4afb-b112-55ad4c40842f" providerId="AD" clId="Web-{AB7BBA7C-2AAD-2248-6F34-9320F9EE1798}" dt="2023-09-18T15:29:40.383" v="50"/>
        <pc:sldMkLst>
          <pc:docMk/>
          <pc:sldMk cId="644646201" sldId="349"/>
        </pc:sldMkLst>
        <pc:spChg chg="add mod">
          <ac:chgData name="Laura Benítez" userId="S::lbenitez@seo.org::e2d09982-5f3c-4afb-b112-55ad4c40842f" providerId="AD" clId="Web-{AB7BBA7C-2AAD-2248-6F34-9320F9EE1798}" dt="2023-09-18T15:29:02.319" v="45" actId="20577"/>
          <ac:spMkLst>
            <pc:docMk/>
            <pc:sldMk cId="644646201" sldId="349"/>
            <ac:spMk id="3" creationId="{D21B0EAF-9F2B-596F-222C-9B3B042B4EA8}"/>
          </ac:spMkLst>
        </pc:spChg>
      </pc:sldChg>
      <pc:sldChg chg="modSp">
        <pc:chgData name="Laura Benítez" userId="S::lbenitez@seo.org::e2d09982-5f3c-4afb-b112-55ad4c40842f" providerId="AD" clId="Web-{AB7BBA7C-2AAD-2248-6F34-9320F9EE1798}" dt="2023-09-18T14:48:36.757" v="9" actId="20577"/>
        <pc:sldMkLst>
          <pc:docMk/>
          <pc:sldMk cId="2865804807" sldId="359"/>
        </pc:sldMkLst>
        <pc:spChg chg="mod">
          <ac:chgData name="Laura Benítez" userId="S::lbenitez@seo.org::e2d09982-5f3c-4afb-b112-55ad4c40842f" providerId="AD" clId="Web-{AB7BBA7C-2AAD-2248-6F34-9320F9EE1798}" dt="2023-09-18T14:48:36.757" v="9" actId="20577"/>
          <ac:spMkLst>
            <pc:docMk/>
            <pc:sldMk cId="2865804807" sldId="359"/>
            <ac:spMk id="9" creationId="{EF0BD4D2-E1C2-4DE1-9F9F-E7C0F4E382CC}"/>
          </ac:spMkLst>
        </pc:spChg>
      </pc:sldChg>
      <pc:sldChg chg="modSp">
        <pc:chgData name="Laura Benítez" userId="S::lbenitez@seo.org::e2d09982-5f3c-4afb-b112-55ad4c40842f" providerId="AD" clId="Web-{AB7BBA7C-2AAD-2248-6F34-9320F9EE1798}" dt="2023-09-18T16:16:35.628" v="130" actId="1076"/>
        <pc:sldMkLst>
          <pc:docMk/>
          <pc:sldMk cId="3360157352" sldId="404"/>
        </pc:sldMkLst>
        <pc:spChg chg="mod">
          <ac:chgData name="Laura Benítez" userId="S::lbenitez@seo.org::e2d09982-5f3c-4afb-b112-55ad4c40842f" providerId="AD" clId="Web-{AB7BBA7C-2AAD-2248-6F34-9320F9EE1798}" dt="2023-09-18T16:16:35.628" v="130" actId="1076"/>
          <ac:spMkLst>
            <pc:docMk/>
            <pc:sldMk cId="3360157352" sldId="404"/>
            <ac:spMk id="7" creationId="{E3CAEDC3-EF8B-4CB0-A129-964EFE50335B}"/>
          </ac:spMkLst>
        </pc:spChg>
        <pc:picChg chg="mod">
          <ac:chgData name="Laura Benítez" userId="S::lbenitez@seo.org::e2d09982-5f3c-4afb-b112-55ad4c40842f" providerId="AD" clId="Web-{AB7BBA7C-2AAD-2248-6F34-9320F9EE1798}" dt="2023-09-18T16:07:17.127" v="129" actId="1076"/>
          <ac:picMkLst>
            <pc:docMk/>
            <pc:sldMk cId="3360157352" sldId="404"/>
            <ac:picMk id="11" creationId="{00000000-0000-0000-0000-000000000000}"/>
          </ac:picMkLst>
        </pc:picChg>
      </pc:sldChg>
      <pc:sldChg chg="addSp modSp mod ord setBg addAnim">
        <pc:chgData name="Laura Benítez" userId="S::lbenitez@seo.org::e2d09982-5f3c-4afb-b112-55ad4c40842f" providerId="AD" clId="Web-{AB7BBA7C-2AAD-2248-6F34-9320F9EE1798}" dt="2023-09-18T14:54:10.011" v="36"/>
        <pc:sldMkLst>
          <pc:docMk/>
          <pc:sldMk cId="2805010518" sldId="410"/>
        </pc:sldMkLst>
        <pc:spChg chg="mod">
          <ac:chgData name="Laura Benítez" userId="S::lbenitez@seo.org::e2d09982-5f3c-4afb-b112-55ad4c40842f" providerId="AD" clId="Web-{AB7BBA7C-2AAD-2248-6F34-9320F9EE1798}" dt="2023-09-18T14:54:10.011" v="35"/>
          <ac:spMkLst>
            <pc:docMk/>
            <pc:sldMk cId="2805010518" sldId="410"/>
            <ac:spMk id="7" creationId="{BE049AB3-0A22-4208-BD52-43BFE1E96E72}"/>
          </ac:spMkLst>
        </pc:spChg>
        <pc:spChg chg="add">
          <ac:chgData name="Laura Benítez" userId="S::lbenitez@seo.org::e2d09982-5f3c-4afb-b112-55ad4c40842f" providerId="AD" clId="Web-{AB7BBA7C-2AAD-2248-6F34-9320F9EE1798}" dt="2023-09-18T14:54:10.011" v="35"/>
          <ac:spMkLst>
            <pc:docMk/>
            <pc:sldMk cId="2805010518" sldId="410"/>
            <ac:spMk id="12" creationId="{0E91F5CA-B392-444C-88E3-BF5BAAEBDEB0}"/>
          </ac:spMkLst>
        </pc:spChg>
        <pc:spChg chg="add">
          <ac:chgData name="Laura Benítez" userId="S::lbenitez@seo.org::e2d09982-5f3c-4afb-b112-55ad4c40842f" providerId="AD" clId="Web-{AB7BBA7C-2AAD-2248-6F34-9320F9EE1798}" dt="2023-09-18T14:54:10.011" v="35"/>
          <ac:spMkLst>
            <pc:docMk/>
            <pc:sldMk cId="2805010518" sldId="410"/>
            <ac:spMk id="14" creationId="{0459807F-B6FA-44D3-9A53-C55B6B56884A}"/>
          </ac:spMkLst>
        </pc:spChg>
        <pc:picChg chg="mod ord">
          <ac:chgData name="Laura Benítez" userId="S::lbenitez@seo.org::e2d09982-5f3c-4afb-b112-55ad4c40842f" providerId="AD" clId="Web-{AB7BBA7C-2AAD-2248-6F34-9320F9EE1798}" dt="2023-09-18T14:54:10.011" v="35"/>
          <ac:picMkLst>
            <pc:docMk/>
            <pc:sldMk cId="2805010518" sldId="410"/>
            <ac:picMk id="3" creationId="{F50C41C3-3A49-4A0F-A213-7997F1605891}"/>
          </ac:picMkLst>
        </pc:picChg>
      </pc:sldChg>
      <pc:sldChg chg="add del">
        <pc:chgData name="Laura Benítez" userId="S::lbenitez@seo.org::e2d09982-5f3c-4afb-b112-55ad4c40842f" providerId="AD" clId="Web-{AB7BBA7C-2AAD-2248-6F34-9320F9EE1798}" dt="2023-09-18T14:49:55.199" v="12"/>
        <pc:sldMkLst>
          <pc:docMk/>
          <pc:sldMk cId="735508936" sldId="411"/>
        </pc:sldMkLst>
      </pc:sldChg>
      <pc:sldChg chg="del">
        <pc:chgData name="Laura Benítez" userId="S::lbenitez@seo.org::e2d09982-5f3c-4afb-b112-55ad4c40842f" providerId="AD" clId="Web-{AB7BBA7C-2AAD-2248-6F34-9320F9EE1798}" dt="2023-09-18T14:50:04.137" v="13"/>
        <pc:sldMkLst>
          <pc:docMk/>
          <pc:sldMk cId="1744992711" sldId="417"/>
        </pc:sldMkLst>
      </pc:sldChg>
      <pc:sldChg chg="modSp">
        <pc:chgData name="Laura Benítez" userId="S::lbenitez@seo.org::e2d09982-5f3c-4afb-b112-55ad4c40842f" providerId="AD" clId="Web-{AB7BBA7C-2AAD-2248-6F34-9320F9EE1798}" dt="2023-09-18T16:17:00.722" v="133" actId="14100"/>
        <pc:sldMkLst>
          <pc:docMk/>
          <pc:sldMk cId="3146279313" sldId="418"/>
        </pc:sldMkLst>
        <pc:spChg chg="mod">
          <ac:chgData name="Laura Benítez" userId="S::lbenitez@seo.org::e2d09982-5f3c-4afb-b112-55ad4c40842f" providerId="AD" clId="Web-{AB7BBA7C-2AAD-2248-6F34-9320F9EE1798}" dt="2023-09-18T16:17:00.722" v="133" actId="14100"/>
          <ac:spMkLst>
            <pc:docMk/>
            <pc:sldMk cId="3146279313" sldId="418"/>
            <ac:spMk id="5" creationId="{5DD3B048-C239-4E29-A5BC-8362F59C96BE}"/>
          </ac:spMkLst>
        </pc:spChg>
        <pc:picChg chg="mod">
          <ac:chgData name="Laura Benítez" userId="S::lbenitez@seo.org::e2d09982-5f3c-4afb-b112-55ad4c40842f" providerId="AD" clId="Web-{AB7BBA7C-2AAD-2248-6F34-9320F9EE1798}" dt="2023-09-18T16:16:47.300" v="131" actId="14100"/>
          <ac:picMkLst>
            <pc:docMk/>
            <pc:sldMk cId="3146279313" sldId="418"/>
            <ac:picMk id="11" creationId="{00000000-0000-0000-0000-000000000000}"/>
          </ac:picMkLst>
        </pc:picChg>
      </pc:sldChg>
      <pc:sldChg chg="del">
        <pc:chgData name="Laura Benítez" userId="S::lbenitez@seo.org::e2d09982-5f3c-4afb-b112-55ad4c40842f" providerId="AD" clId="Web-{AB7BBA7C-2AAD-2248-6F34-9320F9EE1798}" dt="2023-09-18T16:17:23.660" v="134"/>
        <pc:sldMkLst>
          <pc:docMk/>
          <pc:sldMk cId="411004216" sldId="421"/>
        </pc:sldMkLst>
      </pc:sldChg>
      <pc:sldChg chg="del">
        <pc:chgData name="Laura Benítez" userId="S::lbenitez@seo.org::e2d09982-5f3c-4afb-b112-55ad4c40842f" providerId="AD" clId="Web-{AB7BBA7C-2AAD-2248-6F34-9320F9EE1798}" dt="2023-09-18T14:50:08.996" v="14"/>
        <pc:sldMkLst>
          <pc:docMk/>
          <pc:sldMk cId="347088658" sldId="448"/>
        </pc:sldMkLst>
      </pc:sldChg>
      <pc:sldChg chg="addSp modSp mod setBg">
        <pc:chgData name="Laura Benítez" userId="S::lbenitez@seo.org::e2d09982-5f3c-4afb-b112-55ad4c40842f" providerId="AD" clId="Web-{AB7BBA7C-2AAD-2248-6F34-9320F9EE1798}" dt="2023-09-18T16:27:31.959" v="161"/>
        <pc:sldMkLst>
          <pc:docMk/>
          <pc:sldMk cId="3255126439" sldId="454"/>
        </pc:sldMkLst>
        <pc:spChg chg="ord">
          <ac:chgData name="Laura Benítez" userId="S::lbenitez@seo.org::e2d09982-5f3c-4afb-b112-55ad4c40842f" providerId="AD" clId="Web-{AB7BBA7C-2AAD-2248-6F34-9320F9EE1798}" dt="2023-09-18T16:23:56.593" v="137"/>
          <ac:spMkLst>
            <pc:docMk/>
            <pc:sldMk cId="3255126439" sldId="454"/>
            <ac:spMk id="5" creationId="{00000000-0000-0000-0000-000000000000}"/>
          </ac:spMkLst>
        </pc:spChg>
        <pc:spChg chg="ord">
          <ac:chgData name="Laura Benítez" userId="S::lbenitez@seo.org::e2d09982-5f3c-4afb-b112-55ad4c40842f" providerId="AD" clId="Web-{AB7BBA7C-2AAD-2248-6F34-9320F9EE1798}" dt="2023-09-18T16:23:56.593" v="137"/>
          <ac:spMkLst>
            <pc:docMk/>
            <pc:sldMk cId="3255126439" sldId="454"/>
            <ac:spMk id="8" creationId="{00000000-0000-0000-0000-000000000000}"/>
          </ac:spMkLst>
        </pc:spChg>
        <pc:spChg chg="mod">
          <ac:chgData name="Laura Benítez" userId="S::lbenitez@seo.org::e2d09982-5f3c-4afb-b112-55ad4c40842f" providerId="AD" clId="Web-{AB7BBA7C-2AAD-2248-6F34-9320F9EE1798}" dt="2023-09-18T16:23:56.593" v="137"/>
          <ac:spMkLst>
            <pc:docMk/>
            <pc:sldMk cId="3255126439" sldId="454"/>
            <ac:spMk id="18" creationId="{1E619316-C1E5-403D-BD32-7A23FD27374A}"/>
          </ac:spMkLst>
        </pc:spChg>
        <pc:spChg chg="add">
          <ac:chgData name="Laura Benítez" userId="S::lbenitez@seo.org::e2d09982-5f3c-4afb-b112-55ad4c40842f" providerId="AD" clId="Web-{AB7BBA7C-2AAD-2248-6F34-9320F9EE1798}" dt="2023-09-18T16:23:56.593" v="137"/>
          <ac:spMkLst>
            <pc:docMk/>
            <pc:sldMk cId="3255126439" sldId="454"/>
            <ac:spMk id="2059" creationId="{AC8EEB0F-BA72-49AC-956F-331B60FDE79E}"/>
          </ac:spMkLst>
        </pc:spChg>
        <pc:spChg chg="add">
          <ac:chgData name="Laura Benítez" userId="S::lbenitez@seo.org::e2d09982-5f3c-4afb-b112-55ad4c40842f" providerId="AD" clId="Web-{AB7BBA7C-2AAD-2248-6F34-9320F9EE1798}" dt="2023-09-18T16:23:56.593" v="137"/>
          <ac:spMkLst>
            <pc:docMk/>
            <pc:sldMk cId="3255126439" sldId="454"/>
            <ac:spMk id="2061" creationId="{8CC700D5-9809-43F4-89D5-7DBBCB0DCC10}"/>
          </ac:spMkLst>
        </pc:spChg>
        <pc:spChg chg="add">
          <ac:chgData name="Laura Benítez" userId="S::lbenitez@seo.org::e2d09982-5f3c-4afb-b112-55ad4c40842f" providerId="AD" clId="Web-{AB7BBA7C-2AAD-2248-6F34-9320F9EE1798}" dt="2023-09-18T16:23:56.593" v="137"/>
          <ac:spMkLst>
            <pc:docMk/>
            <pc:sldMk cId="3255126439" sldId="454"/>
            <ac:spMk id="2063" creationId="{C7163242-6303-46DC-BAC1-2A204F061321}"/>
          </ac:spMkLst>
        </pc:spChg>
        <pc:spChg chg="add">
          <ac:chgData name="Laura Benítez" userId="S::lbenitez@seo.org::e2d09982-5f3c-4afb-b112-55ad4c40842f" providerId="AD" clId="Web-{AB7BBA7C-2AAD-2248-6F34-9320F9EE1798}" dt="2023-09-18T16:23:56.593" v="137"/>
          <ac:spMkLst>
            <pc:docMk/>
            <pc:sldMk cId="3255126439" sldId="454"/>
            <ac:spMk id="2065" creationId="{9A5160F0-6244-48E8-9E71-1F51EA90C9E2}"/>
          </ac:spMkLst>
        </pc:spChg>
        <pc:spChg chg="add">
          <ac:chgData name="Laura Benítez" userId="S::lbenitez@seo.org::e2d09982-5f3c-4afb-b112-55ad4c40842f" providerId="AD" clId="Web-{AB7BBA7C-2AAD-2248-6F34-9320F9EE1798}" dt="2023-09-18T16:23:56.593" v="137"/>
          <ac:spMkLst>
            <pc:docMk/>
            <pc:sldMk cId="3255126439" sldId="454"/>
            <ac:spMk id="2067" creationId="{9BDFF5CA-602C-465F-8BC3-59C9963028BE}"/>
          </ac:spMkLst>
        </pc:spChg>
        <pc:spChg chg="add">
          <ac:chgData name="Laura Benítez" userId="S::lbenitez@seo.org::e2d09982-5f3c-4afb-b112-55ad4c40842f" providerId="AD" clId="Web-{AB7BBA7C-2AAD-2248-6F34-9320F9EE1798}" dt="2023-09-18T16:23:56.593" v="137"/>
          <ac:spMkLst>
            <pc:docMk/>
            <pc:sldMk cId="3255126439" sldId="454"/>
            <ac:spMk id="2069" creationId="{D289228A-771B-48F6-B5DF-7A63EA32421C}"/>
          </ac:spMkLst>
        </pc:spChg>
        <pc:spChg chg="add">
          <ac:chgData name="Laura Benítez" userId="S::lbenitez@seo.org::e2d09982-5f3c-4afb-b112-55ad4c40842f" providerId="AD" clId="Web-{AB7BBA7C-2AAD-2248-6F34-9320F9EE1798}" dt="2023-09-18T16:23:56.593" v="137"/>
          <ac:spMkLst>
            <pc:docMk/>
            <pc:sldMk cId="3255126439" sldId="454"/>
            <ac:spMk id="2071" creationId="{31D5EF21-94C4-481A-BD01-3D29FB305BD9}"/>
          </ac:spMkLst>
        </pc:spChg>
        <pc:spChg chg="add">
          <ac:chgData name="Laura Benítez" userId="S::lbenitez@seo.org::e2d09982-5f3c-4afb-b112-55ad4c40842f" providerId="AD" clId="Web-{AB7BBA7C-2AAD-2248-6F34-9320F9EE1798}" dt="2023-09-18T16:23:56.593" v="137"/>
          <ac:spMkLst>
            <pc:docMk/>
            <pc:sldMk cId="3255126439" sldId="454"/>
            <ac:spMk id="2073" creationId="{805C4C40-D70E-4C4F-B228-98A0A6132603}"/>
          </ac:spMkLst>
        </pc:spChg>
        <pc:picChg chg="mod ord">
          <ac:chgData name="Laura Benítez" userId="S::lbenitez@seo.org::e2d09982-5f3c-4afb-b112-55ad4c40842f" providerId="AD" clId="Web-{AB7BBA7C-2AAD-2248-6F34-9320F9EE1798}" dt="2023-09-18T16:23:56.593" v="137"/>
          <ac:picMkLst>
            <pc:docMk/>
            <pc:sldMk cId="3255126439" sldId="454"/>
            <ac:picMk id="2" creationId="{C31CEB11-7258-4D3D-B20D-B30A6A35B571}"/>
          </ac:picMkLst>
        </pc:picChg>
        <pc:picChg chg="mod">
          <ac:chgData name="Laura Benítez" userId="S::lbenitez@seo.org::e2d09982-5f3c-4afb-b112-55ad4c40842f" providerId="AD" clId="Web-{AB7BBA7C-2AAD-2248-6F34-9320F9EE1798}" dt="2023-09-18T16:23:56.593" v="137"/>
          <ac:picMkLst>
            <pc:docMk/>
            <pc:sldMk cId="3255126439" sldId="454"/>
            <ac:picMk id="2050" creationId="{BC2763BA-5CEA-4E9B-BB96-D454DF9D3000}"/>
          </ac:picMkLst>
        </pc:picChg>
        <pc:picChg chg="mod ord">
          <ac:chgData name="Laura Benítez" userId="S::lbenitez@seo.org::e2d09982-5f3c-4afb-b112-55ad4c40842f" providerId="AD" clId="Web-{AB7BBA7C-2AAD-2248-6F34-9320F9EE1798}" dt="2023-09-18T16:23:56.593" v="137"/>
          <ac:picMkLst>
            <pc:docMk/>
            <pc:sldMk cId="3255126439" sldId="454"/>
            <ac:picMk id="2054" creationId="{64D046C5-CE21-4CAC-968D-DAA488471A98}"/>
          </ac:picMkLst>
        </pc:picChg>
      </pc:sldChg>
      <pc:sldChg chg="del">
        <pc:chgData name="Laura Benítez" userId="S::lbenitez@seo.org::e2d09982-5f3c-4afb-b112-55ad4c40842f" providerId="AD" clId="Web-{AB7BBA7C-2AAD-2248-6F34-9320F9EE1798}" dt="2023-09-18T15:30:58.260" v="51"/>
        <pc:sldMkLst>
          <pc:docMk/>
          <pc:sldMk cId="1357264256" sldId="455"/>
        </pc:sldMkLst>
      </pc:sldChg>
      <pc:sldChg chg="del">
        <pc:chgData name="Laura Benítez" userId="S::lbenitez@seo.org::e2d09982-5f3c-4afb-b112-55ad4c40842f" providerId="AD" clId="Web-{AB7BBA7C-2AAD-2248-6F34-9320F9EE1798}" dt="2023-09-18T15:31:54.511" v="52"/>
        <pc:sldMkLst>
          <pc:docMk/>
          <pc:sldMk cId="2378214430" sldId="457"/>
        </pc:sldMkLst>
      </pc:sldChg>
      <pc:sldChg chg="modSp ord">
        <pc:chgData name="Laura Benítez" userId="S::lbenitez@seo.org::e2d09982-5f3c-4afb-b112-55ad4c40842f" providerId="AD" clId="Web-{AB7BBA7C-2AAD-2248-6F34-9320F9EE1798}" dt="2023-09-18T14:51:38.595" v="21" actId="20577"/>
        <pc:sldMkLst>
          <pc:docMk/>
          <pc:sldMk cId="635508615" sldId="465"/>
        </pc:sldMkLst>
        <pc:spChg chg="mod">
          <ac:chgData name="Laura Benítez" userId="S::lbenitez@seo.org::e2d09982-5f3c-4afb-b112-55ad4c40842f" providerId="AD" clId="Web-{AB7BBA7C-2AAD-2248-6F34-9320F9EE1798}" dt="2023-09-18T14:51:38.595" v="21" actId="20577"/>
          <ac:spMkLst>
            <pc:docMk/>
            <pc:sldMk cId="635508615" sldId="465"/>
            <ac:spMk id="3" creationId="{74CAE5DE-FEDD-0BE0-D078-070888BC4767}"/>
          </ac:spMkLst>
        </pc:spChg>
      </pc:sldChg>
      <pc:sldChg chg="modSp">
        <pc:chgData name="Laura Benítez" userId="S::lbenitez@seo.org::e2d09982-5f3c-4afb-b112-55ad4c40842f" providerId="AD" clId="Web-{AB7BBA7C-2AAD-2248-6F34-9320F9EE1798}" dt="2023-09-18T14:52:56.803" v="33" actId="20577"/>
        <pc:sldMkLst>
          <pc:docMk/>
          <pc:sldMk cId="3825295842" sldId="467"/>
        </pc:sldMkLst>
        <pc:spChg chg="mod">
          <ac:chgData name="Laura Benítez" userId="S::lbenitez@seo.org::e2d09982-5f3c-4afb-b112-55ad4c40842f" providerId="AD" clId="Web-{AB7BBA7C-2AAD-2248-6F34-9320F9EE1798}" dt="2023-09-18T14:52:56.803" v="33" actId="20577"/>
          <ac:spMkLst>
            <pc:docMk/>
            <pc:sldMk cId="3825295842" sldId="467"/>
            <ac:spMk id="8" creationId="{D5D7FF5D-4B5B-6208-4F10-2036C625708B}"/>
          </ac:spMkLst>
        </pc:spChg>
      </pc:sldChg>
      <pc:sldChg chg="addSp delSp modSp new mod setBg">
        <pc:chgData name="Laura Benítez" userId="S::lbenitez@seo.org::e2d09982-5f3c-4afb-b112-55ad4c40842f" providerId="AD" clId="Web-{AB7BBA7C-2AAD-2248-6F34-9320F9EE1798}" dt="2023-09-18T16:05:45.234" v="125"/>
        <pc:sldMkLst>
          <pc:docMk/>
          <pc:sldMk cId="4032068098" sldId="482"/>
        </pc:sldMkLst>
        <pc:spChg chg="del mod">
          <ac:chgData name="Laura Benítez" userId="S::lbenitez@seo.org::e2d09982-5f3c-4afb-b112-55ad4c40842f" providerId="AD" clId="Web-{AB7BBA7C-2AAD-2248-6F34-9320F9EE1798}" dt="2023-09-18T16:04:23.091" v="118"/>
          <ac:spMkLst>
            <pc:docMk/>
            <pc:sldMk cId="4032068098" sldId="482"/>
            <ac:spMk id="2" creationId="{BBDF3797-519E-6627-1226-690B7B50093D}"/>
          </ac:spMkLst>
        </pc:spChg>
        <pc:spChg chg="del mod ord">
          <ac:chgData name="Laura Benítez" userId="S::lbenitez@seo.org::e2d09982-5f3c-4afb-b112-55ad4c40842f" providerId="AD" clId="Web-{AB7BBA7C-2AAD-2248-6F34-9320F9EE1798}" dt="2023-09-18T16:05:45.234" v="125"/>
          <ac:spMkLst>
            <pc:docMk/>
            <pc:sldMk cId="4032068098" sldId="482"/>
            <ac:spMk id="3" creationId="{C26FBD6C-EC18-466C-6312-493C26D96084}"/>
          </ac:spMkLst>
        </pc:spChg>
        <pc:spChg chg="add mod">
          <ac:chgData name="Laura Benítez" userId="S::lbenitez@seo.org::e2d09982-5f3c-4afb-b112-55ad4c40842f" providerId="AD" clId="Web-{AB7BBA7C-2AAD-2248-6F34-9320F9EE1798}" dt="2023-09-18T16:05:45.218" v="123"/>
          <ac:spMkLst>
            <pc:docMk/>
            <pc:sldMk cId="4032068098" sldId="482"/>
            <ac:spMk id="4" creationId="{40DF5714-221A-163A-8F5D-FA731A4FADFB}"/>
          </ac:spMkLst>
        </pc:spChg>
        <pc:spChg chg="add del mod">
          <ac:chgData name="Laura Benítez" userId="S::lbenitez@seo.org::e2d09982-5f3c-4afb-b112-55ad4c40842f" providerId="AD" clId="Web-{AB7BBA7C-2AAD-2248-6F34-9320F9EE1798}" dt="2023-09-18T16:04:29.857" v="119"/>
          <ac:spMkLst>
            <pc:docMk/>
            <pc:sldMk cId="4032068098" sldId="482"/>
            <ac:spMk id="6" creationId="{5E75E0F4-3D57-1642-8D1D-2C345934084E}"/>
          </ac:spMkLst>
        </pc:spChg>
        <pc:spChg chg="add del">
          <ac:chgData name="Laura Benítez" userId="S::lbenitez@seo.org::e2d09982-5f3c-4afb-b112-55ad4c40842f" providerId="AD" clId="Web-{AB7BBA7C-2AAD-2248-6F34-9320F9EE1798}" dt="2023-09-18T15:35:57.768" v="97"/>
          <ac:spMkLst>
            <pc:docMk/>
            <pc:sldMk cId="4032068098" sldId="482"/>
            <ac:spMk id="9" creationId="{04812C46-200A-4DEB-A05E-3ED6C68C2387}"/>
          </ac:spMkLst>
        </pc:spChg>
        <pc:spChg chg="add del">
          <ac:chgData name="Laura Benítez" userId="S::lbenitez@seo.org::e2d09982-5f3c-4afb-b112-55ad4c40842f" providerId="AD" clId="Web-{AB7BBA7C-2AAD-2248-6F34-9320F9EE1798}" dt="2023-09-18T15:35:57.768" v="97"/>
          <ac:spMkLst>
            <pc:docMk/>
            <pc:sldMk cId="4032068098" sldId="482"/>
            <ac:spMk id="11" creationId="{D1EA859B-E555-4109-94F3-6700E046E008}"/>
          </ac:spMkLst>
        </pc:spChg>
        <pc:spChg chg="add del">
          <ac:chgData name="Laura Benítez" userId="S::lbenitez@seo.org::e2d09982-5f3c-4afb-b112-55ad4c40842f" providerId="AD" clId="Web-{AB7BBA7C-2AAD-2248-6F34-9320F9EE1798}" dt="2023-09-18T16:05:45.218" v="123"/>
          <ac:spMkLst>
            <pc:docMk/>
            <pc:sldMk cId="4032068098" sldId="482"/>
            <ac:spMk id="20" creationId="{04C21BAE-6866-4C7A-A7EC-C1B2E572D5BE}"/>
          </ac:spMkLst>
        </pc:spChg>
        <pc:spChg chg="add del">
          <ac:chgData name="Laura Benítez" userId="S::lbenitez@seo.org::e2d09982-5f3c-4afb-b112-55ad4c40842f" providerId="AD" clId="Web-{AB7BBA7C-2AAD-2248-6F34-9320F9EE1798}" dt="2023-09-18T16:05:45.218" v="123"/>
          <ac:spMkLst>
            <pc:docMk/>
            <pc:sldMk cId="4032068098" sldId="482"/>
            <ac:spMk id="22" creationId="{C74F2646-08C7-4051-81DA-751C43A03FC1}"/>
          </ac:spMkLst>
        </pc:spChg>
        <pc:spChg chg="add del">
          <ac:chgData name="Laura Benítez" userId="S::lbenitez@seo.org::e2d09982-5f3c-4afb-b112-55ad4c40842f" providerId="AD" clId="Web-{AB7BBA7C-2AAD-2248-6F34-9320F9EE1798}" dt="2023-09-18T16:05:45.218" v="123"/>
          <ac:spMkLst>
            <pc:docMk/>
            <pc:sldMk cId="4032068098" sldId="482"/>
            <ac:spMk id="24" creationId="{DCD6552F-C98B-4FBA-842F-3EF2D5ACA1FF}"/>
          </ac:spMkLst>
        </pc:spChg>
        <pc:spChg chg="add del">
          <ac:chgData name="Laura Benítez" userId="S::lbenitez@seo.org::e2d09982-5f3c-4afb-b112-55ad4c40842f" providerId="AD" clId="Web-{AB7BBA7C-2AAD-2248-6F34-9320F9EE1798}" dt="2023-09-18T16:05:45.218" v="123"/>
          <ac:spMkLst>
            <pc:docMk/>
            <pc:sldMk cId="4032068098" sldId="482"/>
            <ac:spMk id="26" creationId="{F0C518C2-0AA4-470C-87B9-9CBF428FBA25}"/>
          </ac:spMkLst>
        </pc:spChg>
        <pc:spChg chg="mod replId">
          <ac:chgData name="Laura Benítez" userId="S::lbenitez@seo.org::e2d09982-5f3c-4afb-b112-55ad4c40842f" providerId="AD" clId="Web-{AB7BBA7C-2AAD-2248-6F34-9320F9EE1798}" dt="2023-09-18T16:05:45.218" v="124"/>
          <ac:spMkLst>
            <pc:docMk/>
            <pc:sldMk cId="4032068098" sldId="482"/>
            <ac:spMk id="29" creationId="{4B0CC4F5-AC85-FFFA-7EB5-33C4FCE90A73}"/>
          </ac:spMkLst>
        </pc:spChg>
        <pc:spChg chg="mod replId">
          <ac:chgData name="Laura Benítez" userId="S::lbenitez@seo.org::e2d09982-5f3c-4afb-b112-55ad4c40842f" providerId="AD" clId="Web-{AB7BBA7C-2AAD-2248-6F34-9320F9EE1798}" dt="2023-09-18T16:05:45.218" v="124"/>
          <ac:spMkLst>
            <pc:docMk/>
            <pc:sldMk cId="4032068098" sldId="482"/>
            <ac:spMk id="30" creationId="{A24DCA44-89CF-872A-903F-96C50780EA89}"/>
          </ac:spMkLst>
        </pc:spChg>
        <pc:grpChg chg="add del">
          <ac:chgData name="Laura Benítez" userId="S::lbenitez@seo.org::e2d09982-5f3c-4afb-b112-55ad4c40842f" providerId="AD" clId="Web-{AB7BBA7C-2AAD-2248-6F34-9320F9EE1798}" dt="2023-09-18T16:05:45.234" v="125"/>
          <ac:grpSpMkLst>
            <pc:docMk/>
            <pc:sldMk cId="4032068098" sldId="482"/>
            <ac:grpSpMk id="14" creationId="{8CE57D37-C2D0-066B-1AE3-6F4244344F27}"/>
          </ac:grpSpMkLst>
        </pc:grpChg>
        <pc:grpChg chg="add">
          <ac:chgData name="Laura Benítez" userId="S::lbenitez@seo.org::e2d09982-5f3c-4afb-b112-55ad4c40842f" providerId="AD" clId="Web-{AB7BBA7C-2AAD-2248-6F34-9320F9EE1798}" dt="2023-09-18T16:05:45.234" v="125"/>
          <ac:grpSpMkLst>
            <pc:docMk/>
            <pc:sldMk cId="4032068098" sldId="482"/>
            <ac:grpSpMk id="28" creationId="{8CE57D37-C2D0-066B-1AE3-6F4244344F27}"/>
          </ac:grpSpMkLst>
        </pc:grpChg>
        <pc:graphicFrameChg chg="add">
          <ac:chgData name="Laura Benítez" userId="S::lbenitez@seo.org::e2d09982-5f3c-4afb-b112-55ad4c40842f" providerId="AD" clId="Web-{AB7BBA7C-2AAD-2248-6F34-9320F9EE1798}" dt="2023-09-18T16:05:45.234" v="125"/>
          <ac:graphicFrameMkLst>
            <pc:docMk/>
            <pc:sldMk cId="4032068098" sldId="482"/>
            <ac:graphicFrameMk id="17" creationId="{575CFB27-8215-61D4-1DE9-662EF8DCF431}"/>
          </ac:graphicFrameMkLst>
        </pc:graphicFrameChg>
        <pc:picChg chg="add del">
          <ac:chgData name="Laura Benítez" userId="S::lbenitez@seo.org::e2d09982-5f3c-4afb-b112-55ad4c40842f" providerId="AD" clId="Web-{AB7BBA7C-2AAD-2248-6F34-9320F9EE1798}" dt="2023-09-18T15:35:57.768" v="97"/>
          <ac:picMkLst>
            <pc:docMk/>
            <pc:sldMk cId="4032068098" sldId="482"/>
            <ac:picMk id="5" creationId="{73E20272-B91F-8168-468B-1F30D614E4EC}"/>
          </ac:picMkLst>
        </pc:picChg>
        <pc:picChg chg="add mod">
          <ac:chgData name="Laura Benítez" userId="S::lbenitez@seo.org::e2d09982-5f3c-4afb-b112-55ad4c40842f" providerId="AD" clId="Web-{AB7BBA7C-2AAD-2248-6F34-9320F9EE1798}" dt="2023-09-18T16:05:45.218" v="123"/>
          <ac:picMkLst>
            <pc:docMk/>
            <pc:sldMk cId="4032068098" sldId="482"/>
            <ac:picMk id="13" creationId="{AC69B026-F5BC-32B5-1050-659569A064A6}"/>
          </ac:picMkLst>
        </pc:picChg>
      </pc:sldChg>
    </pc:docChg>
  </pc:docChgLst>
  <pc:docChgLst>
    <pc:chgData name="Coral Jiménez" userId="S::cjimenez@seo.org::2da74e1d-ba3a-4895-9c83-e4e76efbf7a8" providerId="AD" clId="Web-{283B86BE-268A-4F61-6182-2CF7BB506EB1}"/>
    <pc:docChg chg="modSld">
      <pc:chgData name="Coral Jiménez" userId="S::cjimenez@seo.org::2da74e1d-ba3a-4895-9c83-e4e76efbf7a8" providerId="AD" clId="Web-{283B86BE-268A-4F61-6182-2CF7BB506EB1}" dt="2023-09-21T11:07:03.488" v="15" actId="20577"/>
      <pc:docMkLst>
        <pc:docMk/>
      </pc:docMkLst>
      <pc:sldChg chg="modSp">
        <pc:chgData name="Coral Jiménez" userId="S::cjimenez@seo.org::2da74e1d-ba3a-4895-9c83-e4e76efbf7a8" providerId="AD" clId="Web-{283B86BE-268A-4F61-6182-2CF7BB506EB1}" dt="2023-09-21T11:01:30.152" v="3" actId="20577"/>
        <pc:sldMkLst>
          <pc:docMk/>
          <pc:sldMk cId="1082073484" sldId="320"/>
        </pc:sldMkLst>
        <pc:spChg chg="mod">
          <ac:chgData name="Coral Jiménez" userId="S::cjimenez@seo.org::2da74e1d-ba3a-4895-9c83-e4e76efbf7a8" providerId="AD" clId="Web-{283B86BE-268A-4F61-6182-2CF7BB506EB1}" dt="2023-09-21T11:01:30.152" v="3" actId="20577"/>
          <ac:spMkLst>
            <pc:docMk/>
            <pc:sldMk cId="1082073484" sldId="320"/>
            <ac:spMk id="2" creationId="{30ECFCF3-503A-5DAB-8109-0EBC6E1B1281}"/>
          </ac:spMkLst>
        </pc:spChg>
      </pc:sldChg>
      <pc:sldChg chg="modSp">
        <pc:chgData name="Coral Jiménez" userId="S::cjimenez@seo.org::2da74e1d-ba3a-4895-9c83-e4e76efbf7a8" providerId="AD" clId="Web-{283B86BE-268A-4F61-6182-2CF7BB506EB1}" dt="2023-09-21T11:01:50.575" v="6" actId="20577"/>
        <pc:sldMkLst>
          <pc:docMk/>
          <pc:sldMk cId="644646201" sldId="349"/>
        </pc:sldMkLst>
        <pc:spChg chg="mod">
          <ac:chgData name="Coral Jiménez" userId="S::cjimenez@seo.org::2da74e1d-ba3a-4895-9c83-e4e76efbf7a8" providerId="AD" clId="Web-{283B86BE-268A-4F61-6182-2CF7BB506EB1}" dt="2023-09-21T11:01:50.575" v="6" actId="20577"/>
          <ac:spMkLst>
            <pc:docMk/>
            <pc:sldMk cId="644646201" sldId="349"/>
            <ac:spMk id="3" creationId="{D21B0EAF-9F2B-596F-222C-9B3B042B4EA8}"/>
          </ac:spMkLst>
        </pc:spChg>
      </pc:sldChg>
      <pc:sldChg chg="modSp">
        <pc:chgData name="Coral Jiménez" userId="S::cjimenez@seo.org::2da74e1d-ba3a-4895-9c83-e4e76efbf7a8" providerId="AD" clId="Web-{283B86BE-268A-4F61-6182-2CF7BB506EB1}" dt="2023-09-21T11:03:25.983" v="8" actId="20577"/>
        <pc:sldMkLst>
          <pc:docMk/>
          <pc:sldMk cId="3984610571" sldId="415"/>
        </pc:sldMkLst>
        <pc:spChg chg="mod">
          <ac:chgData name="Coral Jiménez" userId="S::cjimenez@seo.org::2da74e1d-ba3a-4895-9c83-e4e76efbf7a8" providerId="AD" clId="Web-{283B86BE-268A-4F61-6182-2CF7BB506EB1}" dt="2023-09-21T11:03:25.983" v="8" actId="20577"/>
          <ac:spMkLst>
            <pc:docMk/>
            <pc:sldMk cId="3984610571" sldId="415"/>
            <ac:spMk id="2" creationId="{0BA2D27C-8669-05E1-AEDB-BDCF94B1ED97}"/>
          </ac:spMkLst>
        </pc:spChg>
      </pc:sldChg>
      <pc:sldChg chg="modSp">
        <pc:chgData name="Coral Jiménez" userId="S::cjimenez@seo.org::2da74e1d-ba3a-4895-9c83-e4e76efbf7a8" providerId="AD" clId="Web-{283B86BE-268A-4F61-6182-2CF7BB506EB1}" dt="2023-09-21T11:02:29.310" v="7" actId="20577"/>
        <pc:sldMkLst>
          <pc:docMk/>
          <pc:sldMk cId="1252109727" sldId="462"/>
        </pc:sldMkLst>
        <pc:spChg chg="mod">
          <ac:chgData name="Coral Jiménez" userId="S::cjimenez@seo.org::2da74e1d-ba3a-4895-9c83-e4e76efbf7a8" providerId="AD" clId="Web-{283B86BE-268A-4F61-6182-2CF7BB506EB1}" dt="2023-09-21T11:02:29.310" v="7" actId="20577"/>
          <ac:spMkLst>
            <pc:docMk/>
            <pc:sldMk cId="1252109727" sldId="462"/>
            <ac:spMk id="3" creationId="{617BDDBF-690B-3F34-C98F-E9A05F4BB7C1}"/>
          </ac:spMkLst>
        </pc:spChg>
      </pc:sldChg>
      <pc:sldChg chg="modSp">
        <pc:chgData name="Coral Jiménez" userId="S::cjimenez@seo.org::2da74e1d-ba3a-4895-9c83-e4e76efbf7a8" providerId="AD" clId="Web-{283B86BE-268A-4F61-6182-2CF7BB506EB1}" dt="2023-09-21T11:04:03.218" v="10" actId="20577"/>
        <pc:sldMkLst>
          <pc:docMk/>
          <pc:sldMk cId="3070111638" sldId="463"/>
        </pc:sldMkLst>
        <pc:graphicFrameChg chg="modGraphic">
          <ac:chgData name="Coral Jiménez" userId="S::cjimenez@seo.org::2da74e1d-ba3a-4895-9c83-e4e76efbf7a8" providerId="AD" clId="Web-{283B86BE-268A-4F61-6182-2CF7BB506EB1}" dt="2023-09-21T11:04:03.218" v="10" actId="20577"/>
          <ac:graphicFrameMkLst>
            <pc:docMk/>
            <pc:sldMk cId="3070111638" sldId="463"/>
            <ac:graphicFrameMk id="15" creationId="{1430AC2C-F428-4308-80A4-3D4163A01074}"/>
          </ac:graphicFrameMkLst>
        </pc:graphicFrameChg>
      </pc:sldChg>
      <pc:sldChg chg="modSp">
        <pc:chgData name="Coral Jiménez" userId="S::cjimenez@seo.org::2da74e1d-ba3a-4895-9c83-e4e76efbf7a8" providerId="AD" clId="Web-{283B86BE-268A-4F61-6182-2CF7BB506EB1}" dt="2023-09-21T11:05:03.641" v="13" actId="20577"/>
        <pc:sldMkLst>
          <pc:docMk/>
          <pc:sldMk cId="416417723" sldId="464"/>
        </pc:sldMkLst>
        <pc:spChg chg="mod">
          <ac:chgData name="Coral Jiménez" userId="S::cjimenez@seo.org::2da74e1d-ba3a-4895-9c83-e4e76efbf7a8" providerId="AD" clId="Web-{283B86BE-268A-4F61-6182-2CF7BB506EB1}" dt="2023-09-21T11:05:03.641" v="13" actId="20577"/>
          <ac:spMkLst>
            <pc:docMk/>
            <pc:sldMk cId="416417723" sldId="464"/>
            <ac:spMk id="3" creationId="{80A813CA-F4F0-1A90-1193-BBF9C979DDB3}"/>
          </ac:spMkLst>
        </pc:spChg>
      </pc:sldChg>
      <pc:sldChg chg="modSp">
        <pc:chgData name="Coral Jiménez" userId="S::cjimenez@seo.org::2da74e1d-ba3a-4895-9c83-e4e76efbf7a8" providerId="AD" clId="Web-{283B86BE-268A-4F61-6182-2CF7BB506EB1}" dt="2023-09-21T11:07:03.488" v="15" actId="20577"/>
        <pc:sldMkLst>
          <pc:docMk/>
          <pc:sldMk cId="2987743883" sldId="466"/>
        </pc:sldMkLst>
        <pc:spChg chg="mod">
          <ac:chgData name="Coral Jiménez" userId="S::cjimenez@seo.org::2da74e1d-ba3a-4895-9c83-e4e76efbf7a8" providerId="AD" clId="Web-{283B86BE-268A-4F61-6182-2CF7BB506EB1}" dt="2023-09-21T11:07:03.488" v="15" actId="20577"/>
          <ac:spMkLst>
            <pc:docMk/>
            <pc:sldMk cId="2987743883" sldId="466"/>
            <ac:spMk id="3" creationId="{F473AE7C-8E2F-5CBD-431E-F028699BB45B}"/>
          </ac:spMkLst>
        </pc:spChg>
      </pc:sldChg>
      <pc:sldChg chg="modSp">
        <pc:chgData name="Coral Jiménez" userId="S::cjimenez@seo.org::2da74e1d-ba3a-4895-9c83-e4e76efbf7a8" providerId="AD" clId="Web-{283B86BE-268A-4F61-6182-2CF7BB506EB1}" dt="2023-09-21T11:00:39.557" v="0" actId="20577"/>
        <pc:sldMkLst>
          <pc:docMk/>
          <pc:sldMk cId="557519160" sldId="476"/>
        </pc:sldMkLst>
        <pc:spChg chg="mod">
          <ac:chgData name="Coral Jiménez" userId="S::cjimenez@seo.org::2da74e1d-ba3a-4895-9c83-e4e76efbf7a8" providerId="AD" clId="Web-{283B86BE-268A-4F61-6182-2CF7BB506EB1}" dt="2023-09-21T11:00:39.557" v="0" actId="20577"/>
          <ac:spMkLst>
            <pc:docMk/>
            <pc:sldMk cId="557519160" sldId="476"/>
            <ac:spMk id="2" creationId="{35D49138-F93B-0CD5-9AD8-B407151F4403}"/>
          </ac:spMkLst>
        </pc:spChg>
      </pc:sldChg>
      <pc:sldChg chg="modSp">
        <pc:chgData name="Coral Jiménez" userId="S::cjimenez@seo.org::2da74e1d-ba3a-4895-9c83-e4e76efbf7a8" providerId="AD" clId="Web-{283B86BE-268A-4F61-6182-2CF7BB506EB1}" dt="2023-09-21T11:04:40.688" v="11" actId="20577"/>
        <pc:sldMkLst>
          <pc:docMk/>
          <pc:sldMk cId="1468720656" sldId="480"/>
        </pc:sldMkLst>
        <pc:spChg chg="mod">
          <ac:chgData name="Coral Jiménez" userId="S::cjimenez@seo.org::2da74e1d-ba3a-4895-9c83-e4e76efbf7a8" providerId="AD" clId="Web-{283B86BE-268A-4F61-6182-2CF7BB506EB1}" dt="2023-09-21T11:04:40.688" v="11" actId="20577"/>
          <ac:spMkLst>
            <pc:docMk/>
            <pc:sldMk cId="1468720656" sldId="480"/>
            <ac:spMk id="4" creationId="{9E707206-77F3-F140-068D-4C9C4A1E870A}"/>
          </ac:spMkLst>
        </pc:spChg>
      </pc:sldChg>
    </pc:docChg>
  </pc:docChgLst>
  <pc:docChgLst>
    <pc:chgData name="Laura Benítez" userId="e2d09982-5f3c-4afb-b112-55ad4c40842f" providerId="ADAL" clId="{2DBD13CF-F5D5-4945-8BDD-6007B0D4C74A}"/>
    <pc:docChg chg="custSel addSld delSld modSld">
      <pc:chgData name="Laura Benítez" userId="e2d09982-5f3c-4afb-b112-55ad4c40842f" providerId="ADAL" clId="{2DBD13CF-F5D5-4945-8BDD-6007B0D4C74A}" dt="2023-10-06T13:18:11.494" v="422"/>
      <pc:docMkLst>
        <pc:docMk/>
      </pc:docMkLst>
      <pc:sldChg chg="modSp">
        <pc:chgData name="Laura Benítez" userId="e2d09982-5f3c-4afb-b112-55ad4c40842f" providerId="ADAL" clId="{2DBD13CF-F5D5-4945-8BDD-6007B0D4C74A}" dt="2023-10-06T13:05:02.927" v="312" actId="20577"/>
        <pc:sldMkLst>
          <pc:docMk/>
          <pc:sldMk cId="1082073484" sldId="320"/>
        </pc:sldMkLst>
        <pc:spChg chg="mod">
          <ac:chgData name="Laura Benítez" userId="e2d09982-5f3c-4afb-b112-55ad4c40842f" providerId="ADAL" clId="{2DBD13CF-F5D5-4945-8BDD-6007B0D4C74A}" dt="2023-10-06T13:05:02.927" v="312" actId="20577"/>
          <ac:spMkLst>
            <pc:docMk/>
            <pc:sldMk cId="1082073484" sldId="320"/>
            <ac:spMk id="2" creationId="{30ECFCF3-503A-5DAB-8109-0EBC6E1B1281}"/>
          </ac:spMkLst>
        </pc:spChg>
      </pc:sldChg>
      <pc:sldChg chg="addSp delSp modSp mod">
        <pc:chgData name="Laura Benítez" userId="e2d09982-5f3c-4afb-b112-55ad4c40842f" providerId="ADAL" clId="{2DBD13CF-F5D5-4945-8BDD-6007B0D4C74A}" dt="2023-10-06T13:13:08.771" v="416" actId="1076"/>
        <pc:sldMkLst>
          <pc:docMk/>
          <pc:sldMk cId="2192963532" sldId="409"/>
        </pc:sldMkLst>
        <pc:spChg chg="add mod">
          <ac:chgData name="Laura Benítez" userId="e2d09982-5f3c-4afb-b112-55ad4c40842f" providerId="ADAL" clId="{2DBD13CF-F5D5-4945-8BDD-6007B0D4C74A}" dt="2023-10-06T13:12:39.053" v="413" actId="108"/>
          <ac:spMkLst>
            <pc:docMk/>
            <pc:sldMk cId="2192963532" sldId="409"/>
            <ac:spMk id="3" creationId="{EE28EA16-13C8-BDBA-5003-E41B08BFDF1D}"/>
          </ac:spMkLst>
        </pc:spChg>
        <pc:spChg chg="add mod">
          <ac:chgData name="Laura Benítez" userId="e2d09982-5f3c-4afb-b112-55ad4c40842f" providerId="ADAL" clId="{2DBD13CF-F5D5-4945-8BDD-6007B0D4C74A}" dt="2023-10-06T13:13:08.771" v="416" actId="1076"/>
          <ac:spMkLst>
            <pc:docMk/>
            <pc:sldMk cId="2192963532" sldId="409"/>
            <ac:spMk id="4" creationId="{077667E6-A37F-A73F-AF3F-5D20F706B0D0}"/>
          </ac:spMkLst>
        </pc:spChg>
        <pc:spChg chg="del mod">
          <ac:chgData name="Laura Benítez" userId="e2d09982-5f3c-4afb-b112-55ad4c40842f" providerId="ADAL" clId="{2DBD13CF-F5D5-4945-8BDD-6007B0D4C74A}" dt="2023-10-06T13:09:05.202" v="355" actId="478"/>
          <ac:spMkLst>
            <pc:docMk/>
            <pc:sldMk cId="2192963532" sldId="409"/>
            <ac:spMk id="7" creationId="{95FC6C32-849E-5208-A024-7A5B21F88A46}"/>
          </ac:spMkLst>
        </pc:spChg>
      </pc:sldChg>
      <pc:sldChg chg="modSp mod modAnim">
        <pc:chgData name="Laura Benítez" userId="e2d09982-5f3c-4afb-b112-55ad4c40842f" providerId="ADAL" clId="{2DBD13CF-F5D5-4945-8BDD-6007B0D4C74A}" dt="2023-10-06T13:15:18.019" v="417"/>
        <pc:sldMkLst>
          <pc:docMk/>
          <pc:sldMk cId="208912102" sldId="471"/>
        </pc:sldMkLst>
        <pc:spChg chg="mod">
          <ac:chgData name="Laura Benítez" userId="e2d09982-5f3c-4afb-b112-55ad4c40842f" providerId="ADAL" clId="{2DBD13CF-F5D5-4945-8BDD-6007B0D4C74A}" dt="2023-10-06T13:07:20" v="315" actId="790"/>
          <ac:spMkLst>
            <pc:docMk/>
            <pc:sldMk cId="208912102" sldId="471"/>
            <ac:spMk id="2" creationId="{7C6447DE-8AD8-B0DE-315B-140968836676}"/>
          </ac:spMkLst>
        </pc:spChg>
      </pc:sldChg>
      <pc:sldChg chg="modSp mod modAnim">
        <pc:chgData name="Laura Benítez" userId="e2d09982-5f3c-4afb-b112-55ad4c40842f" providerId="ADAL" clId="{2DBD13CF-F5D5-4945-8BDD-6007B0D4C74A}" dt="2023-10-06T13:18:11.494" v="422"/>
        <pc:sldMkLst>
          <pc:docMk/>
          <pc:sldMk cId="1108029203" sldId="475"/>
        </pc:sldMkLst>
        <pc:spChg chg="mod">
          <ac:chgData name="Laura Benítez" userId="e2d09982-5f3c-4afb-b112-55ad4c40842f" providerId="ADAL" clId="{2DBD13CF-F5D5-4945-8BDD-6007B0D4C74A}" dt="2023-10-06T13:16:38.985" v="419" actId="27636"/>
          <ac:spMkLst>
            <pc:docMk/>
            <pc:sldMk cId="1108029203" sldId="475"/>
            <ac:spMk id="2" creationId="{6861A6F9-96F8-363A-C014-865FE05BFD83}"/>
          </ac:spMkLst>
        </pc:spChg>
      </pc:sldChg>
      <pc:sldChg chg="modSp">
        <pc:chgData name="Laura Benítez" userId="e2d09982-5f3c-4afb-b112-55ad4c40842f" providerId="ADAL" clId="{2DBD13CF-F5D5-4945-8BDD-6007B0D4C74A}" dt="2023-10-06T13:16:51.638" v="420" actId="108"/>
        <pc:sldMkLst>
          <pc:docMk/>
          <pc:sldMk cId="3782630884" sldId="477"/>
        </pc:sldMkLst>
        <pc:spChg chg="mod">
          <ac:chgData name="Laura Benítez" userId="e2d09982-5f3c-4afb-b112-55ad4c40842f" providerId="ADAL" clId="{2DBD13CF-F5D5-4945-8BDD-6007B0D4C74A}" dt="2023-10-06T13:16:51.638" v="420" actId="108"/>
          <ac:spMkLst>
            <pc:docMk/>
            <pc:sldMk cId="3782630884" sldId="477"/>
            <ac:spMk id="2" creationId="{35D49138-F93B-0CD5-9AD8-B407151F4403}"/>
          </ac:spMkLst>
        </pc:spChg>
      </pc:sldChg>
      <pc:sldChg chg="modSp del mod">
        <pc:chgData name="Laura Benítez" userId="e2d09982-5f3c-4afb-b112-55ad4c40842f" providerId="ADAL" clId="{2DBD13CF-F5D5-4945-8BDD-6007B0D4C74A}" dt="2023-09-22T12:03:30.493" v="292" actId="47"/>
        <pc:sldMkLst>
          <pc:docMk/>
          <pc:sldMk cId="1590416475" sldId="486"/>
        </pc:sldMkLst>
        <pc:picChg chg="mod">
          <ac:chgData name="Laura Benítez" userId="e2d09982-5f3c-4afb-b112-55ad4c40842f" providerId="ADAL" clId="{2DBD13CF-F5D5-4945-8BDD-6007B0D4C74A}" dt="2023-09-22T10:05:16.010" v="123" actId="1076"/>
          <ac:picMkLst>
            <pc:docMk/>
            <pc:sldMk cId="1590416475" sldId="486"/>
            <ac:picMk id="7" creationId="{2E710E5E-8C44-DAA2-3BFF-534E29A7B2B5}"/>
          </ac:picMkLst>
        </pc:picChg>
      </pc:sldChg>
      <pc:sldChg chg="delSp mod">
        <pc:chgData name="Laura Benítez" userId="e2d09982-5f3c-4afb-b112-55ad4c40842f" providerId="ADAL" clId="{2DBD13CF-F5D5-4945-8BDD-6007B0D4C74A}" dt="2023-09-25T14:37:25.607" v="311" actId="478"/>
        <pc:sldMkLst>
          <pc:docMk/>
          <pc:sldMk cId="1631137727" sldId="487"/>
        </pc:sldMkLst>
        <pc:spChg chg="del">
          <ac:chgData name="Laura Benítez" userId="e2d09982-5f3c-4afb-b112-55ad4c40842f" providerId="ADAL" clId="{2DBD13CF-F5D5-4945-8BDD-6007B0D4C74A}" dt="2023-09-25T14:37:25.607" v="311" actId="478"/>
          <ac:spMkLst>
            <pc:docMk/>
            <pc:sldMk cId="1631137727" sldId="487"/>
            <ac:spMk id="2" creationId="{9E4EC483-A7E0-EE38-6759-1850B54A875F}"/>
          </ac:spMkLst>
        </pc:spChg>
      </pc:sldChg>
      <pc:sldChg chg="addSp delSp modSp mod delAnim modAnim">
        <pc:chgData name="Laura Benítez" userId="e2d09982-5f3c-4afb-b112-55ad4c40842f" providerId="ADAL" clId="{2DBD13CF-F5D5-4945-8BDD-6007B0D4C74A}" dt="2023-09-22T11:55:16.048" v="276" actId="478"/>
        <pc:sldMkLst>
          <pc:docMk/>
          <pc:sldMk cId="1060593071" sldId="488"/>
        </pc:sldMkLst>
        <pc:spChg chg="del mod topLvl">
          <ac:chgData name="Laura Benítez" userId="e2d09982-5f3c-4afb-b112-55ad4c40842f" providerId="ADAL" clId="{2DBD13CF-F5D5-4945-8BDD-6007B0D4C74A}" dt="2023-09-22T11:55:16.048" v="276" actId="478"/>
          <ac:spMkLst>
            <pc:docMk/>
            <pc:sldMk cId="1060593071" sldId="488"/>
            <ac:spMk id="12" creationId="{2053D5B2-9F42-33E0-891F-F848B5A7FFB7}"/>
          </ac:spMkLst>
        </pc:spChg>
        <pc:spChg chg="mod">
          <ac:chgData name="Laura Benítez" userId="e2d09982-5f3c-4afb-b112-55ad4c40842f" providerId="ADAL" clId="{2DBD13CF-F5D5-4945-8BDD-6007B0D4C74A}" dt="2023-09-22T09:54:35.484" v="27" actId="164"/>
          <ac:spMkLst>
            <pc:docMk/>
            <pc:sldMk cId="1060593071" sldId="488"/>
            <ac:spMk id="34" creationId="{22F60814-6EFA-8EDA-EB40-B96A625065E1}"/>
          </ac:spMkLst>
        </pc:spChg>
        <pc:grpChg chg="add mod">
          <ac:chgData name="Laura Benítez" userId="e2d09982-5f3c-4afb-b112-55ad4c40842f" providerId="ADAL" clId="{2DBD13CF-F5D5-4945-8BDD-6007B0D4C74A}" dt="2023-09-22T09:56:22.919" v="38" actId="1076"/>
          <ac:grpSpMkLst>
            <pc:docMk/>
            <pc:sldMk cId="1060593071" sldId="488"/>
            <ac:grpSpMk id="10" creationId="{71210770-B0E9-CB66-4F1F-02C7001E8CEA}"/>
          </ac:grpSpMkLst>
        </pc:grpChg>
        <pc:grpChg chg="add del mod">
          <ac:chgData name="Laura Benítez" userId="e2d09982-5f3c-4afb-b112-55ad4c40842f" providerId="ADAL" clId="{2DBD13CF-F5D5-4945-8BDD-6007B0D4C74A}" dt="2023-09-22T09:55:08.413" v="32" actId="165"/>
          <ac:grpSpMkLst>
            <pc:docMk/>
            <pc:sldMk cId="1060593071" sldId="488"/>
            <ac:grpSpMk id="11" creationId="{7746D54A-882C-6034-04BD-F28936983C0C}"/>
          </ac:grpSpMkLst>
        </pc:grpChg>
        <pc:picChg chg="mod">
          <ac:chgData name="Laura Benítez" userId="e2d09982-5f3c-4afb-b112-55ad4c40842f" providerId="ADAL" clId="{2DBD13CF-F5D5-4945-8BDD-6007B0D4C74A}" dt="2023-09-22T11:54:32.047" v="271" actId="1076"/>
          <ac:picMkLst>
            <pc:docMk/>
            <pc:sldMk cId="1060593071" sldId="488"/>
            <ac:picMk id="7" creationId="{2458B274-45DC-6880-5137-67F6FAC103FC}"/>
          </ac:picMkLst>
        </pc:picChg>
        <pc:picChg chg="mod">
          <ac:chgData name="Laura Benítez" userId="e2d09982-5f3c-4afb-b112-55ad4c40842f" providerId="ADAL" clId="{2DBD13CF-F5D5-4945-8BDD-6007B0D4C74A}" dt="2023-09-22T10:03:23.358" v="69" actId="1076"/>
          <ac:picMkLst>
            <pc:docMk/>
            <pc:sldMk cId="1060593071" sldId="488"/>
            <ac:picMk id="26" creationId="{413F9AF4-159D-D54A-873C-4EECE5C39B5F}"/>
          </ac:picMkLst>
        </pc:picChg>
        <pc:cxnChg chg="del mod topLvl">
          <ac:chgData name="Laura Benítez" userId="e2d09982-5f3c-4afb-b112-55ad4c40842f" providerId="ADAL" clId="{2DBD13CF-F5D5-4945-8BDD-6007B0D4C74A}" dt="2023-09-22T11:55:12.914" v="275" actId="478"/>
          <ac:cxnSpMkLst>
            <pc:docMk/>
            <pc:sldMk cId="1060593071" sldId="488"/>
            <ac:cxnSpMk id="13" creationId="{055DA9F3-1564-BD45-215B-6977006B8199}"/>
          </ac:cxnSpMkLst>
        </pc:cxnChg>
        <pc:cxnChg chg="mod">
          <ac:chgData name="Laura Benítez" userId="e2d09982-5f3c-4afb-b112-55ad4c40842f" providerId="ADAL" clId="{2DBD13CF-F5D5-4945-8BDD-6007B0D4C74A}" dt="2023-09-22T09:54:35.484" v="27" actId="164"/>
          <ac:cxnSpMkLst>
            <pc:docMk/>
            <pc:sldMk cId="1060593071" sldId="488"/>
            <ac:cxnSpMk id="36" creationId="{553EE5B4-71CC-C559-9AE4-BDA204E0EF04}"/>
          </ac:cxnSpMkLst>
        </pc:cxnChg>
      </pc:sldChg>
      <pc:sldChg chg="delSp new del mod">
        <pc:chgData name="Laura Benítez" userId="e2d09982-5f3c-4afb-b112-55ad4c40842f" providerId="ADAL" clId="{2DBD13CF-F5D5-4945-8BDD-6007B0D4C74A}" dt="2023-09-22T11:20:32.429" v="128" actId="47"/>
        <pc:sldMkLst>
          <pc:docMk/>
          <pc:sldMk cId="2193922807" sldId="489"/>
        </pc:sldMkLst>
        <pc:spChg chg="del">
          <ac:chgData name="Laura Benítez" userId="e2d09982-5f3c-4afb-b112-55ad4c40842f" providerId="ADAL" clId="{2DBD13CF-F5D5-4945-8BDD-6007B0D4C74A}" dt="2023-09-22T11:20:06.059" v="125" actId="478"/>
          <ac:spMkLst>
            <pc:docMk/>
            <pc:sldMk cId="2193922807" sldId="489"/>
            <ac:spMk id="2" creationId="{38D09CAA-AC91-2F61-586E-51BBE8AE7BD9}"/>
          </ac:spMkLst>
        </pc:spChg>
        <pc:spChg chg="del">
          <ac:chgData name="Laura Benítez" userId="e2d09982-5f3c-4afb-b112-55ad4c40842f" providerId="ADAL" clId="{2DBD13CF-F5D5-4945-8BDD-6007B0D4C74A}" dt="2023-09-22T11:20:07.791" v="126" actId="478"/>
          <ac:spMkLst>
            <pc:docMk/>
            <pc:sldMk cId="2193922807" sldId="489"/>
            <ac:spMk id="3" creationId="{B8B0D19A-4B6C-1CBF-3B4D-E751555199E3}"/>
          </ac:spMkLst>
        </pc:spChg>
      </pc:sldChg>
      <pc:sldChg chg="addSp delSp modSp add mod delAnim modAnim">
        <pc:chgData name="Laura Benítez" userId="e2d09982-5f3c-4afb-b112-55ad4c40842f" providerId="ADAL" clId="{2DBD13CF-F5D5-4945-8BDD-6007B0D4C74A}" dt="2023-09-22T11:57:24.693" v="285"/>
        <pc:sldMkLst>
          <pc:docMk/>
          <pc:sldMk cId="283814555" sldId="490"/>
        </pc:sldMkLst>
        <pc:spChg chg="del">
          <ac:chgData name="Laura Benítez" userId="e2d09982-5f3c-4afb-b112-55ad4c40842f" providerId="ADAL" clId="{2DBD13CF-F5D5-4945-8BDD-6007B0D4C74A}" dt="2023-09-22T11:20:46.133" v="129" actId="478"/>
          <ac:spMkLst>
            <pc:docMk/>
            <pc:sldMk cId="283814555" sldId="490"/>
            <ac:spMk id="12" creationId="{2053D5B2-9F42-33E0-891F-F848B5A7FFB7}"/>
          </ac:spMkLst>
        </pc:spChg>
        <pc:spChg chg="mod topLvl">
          <ac:chgData name="Laura Benítez" userId="e2d09982-5f3c-4afb-b112-55ad4c40842f" providerId="ADAL" clId="{2DBD13CF-F5D5-4945-8BDD-6007B0D4C74A}" dt="2023-09-22T11:21:30.752" v="138" actId="338"/>
          <ac:spMkLst>
            <pc:docMk/>
            <pc:sldMk cId="283814555" sldId="490"/>
            <ac:spMk id="34" creationId="{22F60814-6EFA-8EDA-EB40-B96A625065E1}"/>
          </ac:spMkLst>
        </pc:spChg>
        <pc:grpChg chg="add mod ord">
          <ac:chgData name="Laura Benítez" userId="e2d09982-5f3c-4afb-b112-55ad4c40842f" providerId="ADAL" clId="{2DBD13CF-F5D5-4945-8BDD-6007B0D4C74A}" dt="2023-09-22T11:50:47.385" v="165" actId="166"/>
          <ac:grpSpMkLst>
            <pc:docMk/>
            <pc:sldMk cId="283814555" sldId="490"/>
            <ac:grpSpMk id="3" creationId="{2B07F279-49A9-B259-D797-082C3706523E}"/>
          </ac:grpSpMkLst>
        </pc:grpChg>
        <pc:grpChg chg="del mod">
          <ac:chgData name="Laura Benítez" userId="e2d09982-5f3c-4afb-b112-55ad4c40842f" providerId="ADAL" clId="{2DBD13CF-F5D5-4945-8BDD-6007B0D4C74A}" dt="2023-09-22T11:21:05.366" v="134" actId="165"/>
          <ac:grpSpMkLst>
            <pc:docMk/>
            <pc:sldMk cId="283814555" sldId="490"/>
            <ac:grpSpMk id="10" creationId="{71210770-B0E9-CB66-4F1F-02C7001E8CEA}"/>
          </ac:grpSpMkLst>
        </pc:grpChg>
        <pc:picChg chg="add mod">
          <ac:chgData name="Laura Benítez" userId="e2d09982-5f3c-4afb-b112-55ad4c40842f" providerId="ADAL" clId="{2DBD13CF-F5D5-4945-8BDD-6007B0D4C74A}" dt="2023-09-22T11:54:40.566" v="273" actId="1076"/>
          <ac:picMkLst>
            <pc:docMk/>
            <pc:sldMk cId="283814555" sldId="490"/>
            <ac:picMk id="5" creationId="{44CF89E1-4448-EB53-FAC4-02A2844ADD70}"/>
          </ac:picMkLst>
        </pc:picChg>
        <pc:picChg chg="del mod">
          <ac:chgData name="Laura Benítez" userId="e2d09982-5f3c-4afb-b112-55ad4c40842f" providerId="ADAL" clId="{2DBD13CF-F5D5-4945-8BDD-6007B0D4C74A}" dt="2023-09-22T11:21:17.328" v="137" actId="478"/>
          <ac:picMkLst>
            <pc:docMk/>
            <pc:sldMk cId="283814555" sldId="490"/>
            <ac:picMk id="7" creationId="{2458B274-45DC-6880-5137-67F6FAC103FC}"/>
          </ac:picMkLst>
        </pc:picChg>
        <pc:picChg chg="mod">
          <ac:chgData name="Laura Benítez" userId="e2d09982-5f3c-4afb-b112-55ad4c40842f" providerId="ADAL" clId="{2DBD13CF-F5D5-4945-8BDD-6007B0D4C74A}" dt="2023-09-22T11:20:51.392" v="131" actId="1076"/>
          <ac:picMkLst>
            <pc:docMk/>
            <pc:sldMk cId="283814555" sldId="490"/>
            <ac:picMk id="26" creationId="{413F9AF4-159D-D54A-873C-4EECE5C39B5F}"/>
          </ac:picMkLst>
        </pc:picChg>
        <pc:cxnChg chg="del">
          <ac:chgData name="Laura Benítez" userId="e2d09982-5f3c-4afb-b112-55ad4c40842f" providerId="ADAL" clId="{2DBD13CF-F5D5-4945-8BDD-6007B0D4C74A}" dt="2023-09-22T11:20:48.278" v="130" actId="478"/>
          <ac:cxnSpMkLst>
            <pc:docMk/>
            <pc:sldMk cId="283814555" sldId="490"/>
            <ac:cxnSpMk id="13" creationId="{055DA9F3-1564-BD45-215B-6977006B8199}"/>
          </ac:cxnSpMkLst>
        </pc:cxnChg>
        <pc:cxnChg chg="mod topLvl">
          <ac:chgData name="Laura Benítez" userId="e2d09982-5f3c-4afb-b112-55ad4c40842f" providerId="ADAL" clId="{2DBD13CF-F5D5-4945-8BDD-6007B0D4C74A}" dt="2023-09-22T11:21:30.752" v="138" actId="338"/>
          <ac:cxnSpMkLst>
            <pc:docMk/>
            <pc:sldMk cId="283814555" sldId="490"/>
            <ac:cxnSpMk id="36" creationId="{553EE5B4-71CC-C559-9AE4-BDA204E0EF04}"/>
          </ac:cxnSpMkLst>
        </pc:cxnChg>
      </pc:sldChg>
      <pc:sldChg chg="addSp delSp modSp add mod setBg modAnim delDesignElem">
        <pc:chgData name="Laura Benítez" userId="e2d09982-5f3c-4afb-b112-55ad4c40842f" providerId="ADAL" clId="{2DBD13CF-F5D5-4945-8BDD-6007B0D4C74A}" dt="2023-09-22T11:58:12.489" v="291" actId="1076"/>
        <pc:sldMkLst>
          <pc:docMk/>
          <pc:sldMk cId="540444295" sldId="491"/>
        </pc:sldMkLst>
        <pc:spChg chg="del">
          <ac:chgData name="Laura Benítez" userId="e2d09982-5f3c-4afb-b112-55ad4c40842f" providerId="ADAL" clId="{2DBD13CF-F5D5-4945-8BDD-6007B0D4C74A}" dt="2023-09-22T11:57:36.280" v="287"/>
          <ac:spMkLst>
            <pc:docMk/>
            <pc:sldMk cId="540444295" sldId="491"/>
            <ac:spMk id="20" creationId="{22C6C9C9-83BF-4A6C-A1BF-C1735C61B4FF}"/>
          </ac:spMkLst>
        </pc:spChg>
        <pc:grpChg chg="mod ord">
          <ac:chgData name="Laura Benítez" userId="e2d09982-5f3c-4afb-b112-55ad4c40842f" providerId="ADAL" clId="{2DBD13CF-F5D5-4945-8BDD-6007B0D4C74A}" dt="2023-09-22T11:58:12.489" v="291" actId="1076"/>
          <ac:grpSpMkLst>
            <pc:docMk/>
            <pc:sldMk cId="540444295" sldId="491"/>
            <ac:grpSpMk id="3" creationId="{2B07F279-49A9-B259-D797-082C3706523E}"/>
          </ac:grpSpMkLst>
        </pc:grpChg>
        <pc:picChg chg="add mod">
          <ac:chgData name="Laura Benítez" userId="e2d09982-5f3c-4afb-b112-55ad4c40842f" providerId="ADAL" clId="{2DBD13CF-F5D5-4945-8BDD-6007B0D4C74A}" dt="2023-09-22T11:54:54.044" v="274" actId="14100"/>
          <ac:picMkLst>
            <pc:docMk/>
            <pc:sldMk cId="540444295" sldId="491"/>
            <ac:picMk id="4" creationId="{4036BE3A-22CD-E649-9B43-F3CE9519B11B}"/>
          </ac:picMkLst>
        </pc:picChg>
        <pc:picChg chg="del">
          <ac:chgData name="Laura Benítez" userId="e2d09982-5f3c-4afb-b112-55ad4c40842f" providerId="ADAL" clId="{2DBD13CF-F5D5-4945-8BDD-6007B0D4C74A}" dt="2023-09-22T11:50:56.967" v="166" actId="478"/>
          <ac:picMkLst>
            <pc:docMk/>
            <pc:sldMk cId="540444295" sldId="491"/>
            <ac:picMk id="5" creationId="{44CF89E1-4448-EB53-FAC4-02A2844ADD70}"/>
          </ac:picMkLst>
        </pc:picChg>
        <pc:picChg chg="mod">
          <ac:chgData name="Laura Benítez" userId="e2d09982-5f3c-4afb-b112-55ad4c40842f" providerId="ADAL" clId="{2DBD13CF-F5D5-4945-8BDD-6007B0D4C74A}" dt="2023-09-22T11:52:47.186" v="228" actId="1076"/>
          <ac:picMkLst>
            <pc:docMk/>
            <pc:sldMk cId="540444295" sldId="491"/>
            <ac:picMk id="26" creationId="{413F9AF4-159D-D54A-873C-4EECE5C39B5F}"/>
          </ac:picMkLst>
        </pc:picChg>
      </pc:sldChg>
      <pc:sldChg chg="addSp delSp modSp add mod modAnim">
        <pc:chgData name="Laura Benítez" userId="e2d09982-5f3c-4afb-b112-55ad4c40842f" providerId="ADAL" clId="{2DBD13CF-F5D5-4945-8BDD-6007B0D4C74A}" dt="2023-09-22T12:06:54.778" v="310"/>
        <pc:sldMkLst>
          <pc:docMk/>
          <pc:sldMk cId="3999709904" sldId="492"/>
        </pc:sldMkLst>
        <pc:spChg chg="mod topLvl">
          <ac:chgData name="Laura Benítez" userId="e2d09982-5f3c-4afb-b112-55ad4c40842f" providerId="ADAL" clId="{2DBD13CF-F5D5-4945-8BDD-6007B0D4C74A}" dt="2023-09-22T12:05:47" v="305" actId="338"/>
          <ac:spMkLst>
            <pc:docMk/>
            <pc:sldMk cId="3999709904" sldId="492"/>
            <ac:spMk id="34" creationId="{22F60814-6EFA-8EDA-EB40-B96A625065E1}"/>
          </ac:spMkLst>
        </pc:spChg>
        <pc:grpChg chg="del mod">
          <ac:chgData name="Laura Benítez" userId="e2d09982-5f3c-4afb-b112-55ad4c40842f" providerId="ADAL" clId="{2DBD13CF-F5D5-4945-8BDD-6007B0D4C74A}" dt="2023-09-22T12:04:57.880" v="301" actId="165"/>
          <ac:grpSpMkLst>
            <pc:docMk/>
            <pc:sldMk cId="3999709904" sldId="492"/>
            <ac:grpSpMk id="3" creationId="{2B07F279-49A9-B259-D797-082C3706523E}"/>
          </ac:grpSpMkLst>
        </pc:grpChg>
        <pc:grpChg chg="add mod">
          <ac:chgData name="Laura Benítez" userId="e2d09982-5f3c-4afb-b112-55ad4c40842f" providerId="ADAL" clId="{2DBD13CF-F5D5-4945-8BDD-6007B0D4C74A}" dt="2023-09-22T12:05:47" v="305" actId="338"/>
          <ac:grpSpMkLst>
            <pc:docMk/>
            <pc:sldMk cId="3999709904" sldId="492"/>
            <ac:grpSpMk id="5" creationId="{4559AD87-7476-DBE4-50F2-A25A19C66B18}"/>
          </ac:grpSpMkLst>
        </pc:grpChg>
        <pc:picChg chg="mod">
          <ac:chgData name="Laura Benítez" userId="e2d09982-5f3c-4afb-b112-55ad4c40842f" providerId="ADAL" clId="{2DBD13CF-F5D5-4945-8BDD-6007B0D4C74A}" dt="2023-09-22T12:04:23.546" v="296" actId="1076"/>
          <ac:picMkLst>
            <pc:docMk/>
            <pc:sldMk cId="3999709904" sldId="492"/>
            <ac:picMk id="4" creationId="{4036BE3A-22CD-E649-9B43-F3CE9519B11B}"/>
          </ac:picMkLst>
        </pc:picChg>
        <pc:cxnChg chg="mod topLvl">
          <ac:chgData name="Laura Benítez" userId="e2d09982-5f3c-4afb-b112-55ad4c40842f" providerId="ADAL" clId="{2DBD13CF-F5D5-4945-8BDD-6007B0D4C74A}" dt="2023-09-22T12:05:47" v="305" actId="338"/>
          <ac:cxnSpMkLst>
            <pc:docMk/>
            <pc:sldMk cId="3999709904" sldId="492"/>
            <ac:cxnSpMk id="36" creationId="{553EE5B4-71CC-C559-9AE4-BDA204E0EF04}"/>
          </ac:cxnSpMkLst>
        </pc:cxnChg>
      </pc:sldChg>
      <pc:sldChg chg="modSp mod">
        <pc:chgData name="Laura Benítez" userId="e2d09982-5f3c-4afb-b112-55ad4c40842f" providerId="ADAL" clId="{2DBD13CF-F5D5-4945-8BDD-6007B0D4C74A}" dt="2023-10-06T13:17:17.614" v="421" actId="108"/>
        <pc:sldMkLst>
          <pc:docMk/>
          <pc:sldMk cId="3036529427" sldId="498"/>
        </pc:sldMkLst>
        <pc:spChg chg="mod">
          <ac:chgData name="Laura Benítez" userId="e2d09982-5f3c-4afb-b112-55ad4c40842f" providerId="ADAL" clId="{2DBD13CF-F5D5-4945-8BDD-6007B0D4C74A}" dt="2023-10-06T13:17:17.614" v="421" actId="108"/>
          <ac:spMkLst>
            <pc:docMk/>
            <pc:sldMk cId="3036529427" sldId="498"/>
            <ac:spMk id="2" creationId="{A79EB1A9-C689-91C3-D626-8F2277B8D43D}"/>
          </ac:spMkLst>
        </pc:spChg>
      </pc:sldChg>
    </pc:docChg>
  </pc:docChgLst>
  <pc:docChgLst>
    <pc:chgData name="Laura Benítez" userId="S::lbenitez@seo.org::e2d09982-5f3c-4afb-b112-55ad4c40842f" providerId="AD" clId="Web-{6D2DD650-EC5F-2687-1511-8393A8957D96}"/>
    <pc:docChg chg="addSld modSld">
      <pc:chgData name="Laura Benítez" userId="S::lbenitez@seo.org::e2d09982-5f3c-4afb-b112-55ad4c40842f" providerId="AD" clId="Web-{6D2DD650-EC5F-2687-1511-8393A8957D96}" dt="2023-09-21T15:11:38.701" v="102"/>
      <pc:docMkLst>
        <pc:docMk/>
      </pc:docMkLst>
      <pc:sldChg chg="addSp delSp modSp">
        <pc:chgData name="Laura Benítez" userId="S::lbenitez@seo.org::e2d09982-5f3c-4afb-b112-55ad4c40842f" providerId="AD" clId="Web-{6D2DD650-EC5F-2687-1511-8393A8957D96}" dt="2023-09-21T14:34:47.981" v="1"/>
        <pc:sldMkLst>
          <pc:docMk/>
          <pc:sldMk cId="1252109727" sldId="462"/>
        </pc:sldMkLst>
        <pc:picChg chg="add del mod">
          <ac:chgData name="Laura Benítez" userId="S::lbenitez@seo.org::e2d09982-5f3c-4afb-b112-55ad4c40842f" providerId="AD" clId="Web-{6D2DD650-EC5F-2687-1511-8393A8957D96}" dt="2023-09-21T14:34:47.981" v="1"/>
          <ac:picMkLst>
            <pc:docMk/>
            <pc:sldMk cId="1252109727" sldId="462"/>
            <ac:picMk id="4" creationId="{7424C963-2535-9842-A2C3-0D3927AEBD04}"/>
          </ac:picMkLst>
        </pc:picChg>
      </pc:sldChg>
      <pc:sldChg chg="addSp delSp modSp addAnim delAnim">
        <pc:chgData name="Laura Benítez" userId="S::lbenitez@seo.org::e2d09982-5f3c-4afb-b112-55ad4c40842f" providerId="AD" clId="Web-{6D2DD650-EC5F-2687-1511-8393A8957D96}" dt="2023-09-21T14:49:32.763" v="63"/>
        <pc:sldMkLst>
          <pc:docMk/>
          <pc:sldMk cId="1590416475" sldId="486"/>
        </pc:sldMkLst>
        <pc:picChg chg="add mod">
          <ac:chgData name="Laura Benítez" userId="S::lbenitez@seo.org::e2d09982-5f3c-4afb-b112-55ad4c40842f" providerId="AD" clId="Web-{6D2DD650-EC5F-2687-1511-8393A8957D96}" dt="2023-09-21T14:47:26.086" v="59" actId="14100"/>
          <ac:picMkLst>
            <pc:docMk/>
            <pc:sldMk cId="1590416475" sldId="486"/>
            <ac:picMk id="2" creationId="{04AF73E0-FE4C-F759-500E-1D08C6895674}"/>
          </ac:picMkLst>
        </pc:picChg>
        <pc:picChg chg="mod">
          <ac:chgData name="Laura Benítez" userId="S::lbenitez@seo.org::e2d09982-5f3c-4afb-b112-55ad4c40842f" providerId="AD" clId="Web-{6D2DD650-EC5F-2687-1511-8393A8957D96}" dt="2023-09-21T14:46:35.194" v="55" actId="1076"/>
          <ac:picMkLst>
            <pc:docMk/>
            <pc:sldMk cId="1590416475" sldId="486"/>
            <ac:picMk id="7" creationId="{2E710E5E-8C44-DAA2-3BFF-534E29A7B2B5}"/>
          </ac:picMkLst>
        </pc:picChg>
        <pc:picChg chg="del mod">
          <ac:chgData name="Laura Benítez" userId="S::lbenitez@seo.org::e2d09982-5f3c-4afb-b112-55ad4c40842f" providerId="AD" clId="Web-{6D2DD650-EC5F-2687-1511-8393A8957D96}" dt="2023-09-21T14:47:11.898" v="56"/>
          <ac:picMkLst>
            <pc:docMk/>
            <pc:sldMk cId="1590416475" sldId="486"/>
            <ac:picMk id="8" creationId="{82B7E601-DC5C-3618-57B0-53823C576AC8}"/>
          </ac:picMkLst>
        </pc:picChg>
        <pc:inkChg chg="del">
          <ac:chgData name="Laura Benítez" userId="S::lbenitez@seo.org::e2d09982-5f3c-4afb-b112-55ad4c40842f" providerId="AD" clId="Web-{6D2DD650-EC5F-2687-1511-8393A8957D96}" dt="2023-09-21T14:45:55.786" v="47"/>
          <ac:inkMkLst>
            <pc:docMk/>
            <pc:sldMk cId="1590416475" sldId="486"/>
            <ac:inkMk id="10" creationId="{821AA6A4-0B66-14F5-CED6-1CA4F1A1D621}"/>
          </ac:inkMkLst>
        </pc:inkChg>
        <pc:inkChg chg="del">
          <ac:chgData name="Laura Benítez" userId="S::lbenitez@seo.org::e2d09982-5f3c-4afb-b112-55ad4c40842f" providerId="AD" clId="Web-{6D2DD650-EC5F-2687-1511-8393A8957D96}" dt="2023-09-21T14:45:48.942" v="46"/>
          <ac:inkMkLst>
            <pc:docMk/>
            <pc:sldMk cId="1590416475" sldId="486"/>
            <ac:inkMk id="12" creationId="{79202CDA-3A55-4D60-65D1-DF02D06187C9}"/>
          </ac:inkMkLst>
        </pc:inkChg>
        <pc:inkChg chg="del">
          <ac:chgData name="Laura Benítez" userId="S::lbenitez@seo.org::e2d09982-5f3c-4afb-b112-55ad4c40842f" providerId="AD" clId="Web-{6D2DD650-EC5F-2687-1511-8393A8957D96}" dt="2023-09-21T14:45:56.911" v="48"/>
          <ac:inkMkLst>
            <pc:docMk/>
            <pc:sldMk cId="1590416475" sldId="486"/>
            <ac:inkMk id="14" creationId="{CAD6ADA4-D622-2D73-9838-2205B506D435}"/>
          </ac:inkMkLst>
        </pc:inkChg>
      </pc:sldChg>
      <pc:sldChg chg="addAnim delAnim">
        <pc:chgData name="Laura Benítez" userId="S::lbenitez@seo.org::e2d09982-5f3c-4afb-b112-55ad4c40842f" providerId="AD" clId="Web-{6D2DD650-EC5F-2687-1511-8393A8957D96}" dt="2023-09-21T14:50:19.092" v="67"/>
        <pc:sldMkLst>
          <pc:docMk/>
          <pc:sldMk cId="1631137727" sldId="487"/>
        </pc:sldMkLst>
      </pc:sldChg>
      <pc:sldChg chg="addSp delSp modSp new mod setBg addAnim modAnim">
        <pc:chgData name="Laura Benítez" userId="S::lbenitez@seo.org::e2d09982-5f3c-4afb-b112-55ad4c40842f" providerId="AD" clId="Web-{6D2DD650-EC5F-2687-1511-8393A8957D96}" dt="2023-09-21T15:11:38.701" v="102"/>
        <pc:sldMkLst>
          <pc:docMk/>
          <pc:sldMk cId="1060593071" sldId="488"/>
        </pc:sldMkLst>
        <pc:spChg chg="del">
          <ac:chgData name="Laura Benítez" userId="S::lbenitez@seo.org::e2d09982-5f3c-4afb-b112-55ad4c40842f" providerId="AD" clId="Web-{6D2DD650-EC5F-2687-1511-8393A8957D96}" dt="2023-09-21T14:35:25.232" v="4"/>
          <ac:spMkLst>
            <pc:docMk/>
            <pc:sldMk cId="1060593071" sldId="488"/>
            <ac:spMk id="2" creationId="{24BD50A1-2B48-8E77-3092-A9848116B79A}"/>
          </ac:spMkLst>
        </pc:spChg>
        <pc:spChg chg="del">
          <ac:chgData name="Laura Benítez" userId="S::lbenitez@seo.org::e2d09982-5f3c-4afb-b112-55ad4c40842f" providerId="AD" clId="Web-{6D2DD650-EC5F-2687-1511-8393A8957D96}" dt="2023-09-21T14:35:10.935" v="3"/>
          <ac:spMkLst>
            <pc:docMk/>
            <pc:sldMk cId="1060593071" sldId="488"/>
            <ac:spMk id="3" creationId="{DD3334D6-F00A-1715-BA3A-DED081165FBE}"/>
          </ac:spMkLst>
        </pc:spChg>
        <pc:spChg chg="add del">
          <ac:chgData name="Laura Benítez" userId="S::lbenitez@seo.org::e2d09982-5f3c-4afb-b112-55ad4c40842f" providerId="AD" clId="Web-{6D2DD650-EC5F-2687-1511-8393A8957D96}" dt="2023-09-21T14:38:30.598" v="12"/>
          <ac:spMkLst>
            <pc:docMk/>
            <pc:sldMk cId="1060593071" sldId="488"/>
            <ac:spMk id="8" creationId="{891E5029-4A04-50FF-DBB0-59263CB010B1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9" creationId="{7387D158-9201-CC36-67B8-44A4BC5FC1BA}"/>
          </ac:spMkLst>
        </pc:spChg>
        <pc:spChg chg="add del">
          <ac:chgData name="Laura Benítez" userId="S::lbenitez@seo.org::e2d09982-5f3c-4afb-b112-55ad4c40842f" providerId="AD" clId="Web-{6D2DD650-EC5F-2687-1511-8393A8957D96}" dt="2023-09-21T14:38:50.568" v="14"/>
          <ac:spMkLst>
            <pc:docMk/>
            <pc:sldMk cId="1060593071" sldId="488"/>
            <ac:spMk id="10" creationId="{04812C46-200A-4DEB-A05E-3ED6C68C2387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11" creationId="{DCA7E4D5-2B30-4759-8A5A-477DD0755582}"/>
          </ac:spMkLst>
        </pc:spChg>
        <pc:spChg chg="add del">
          <ac:chgData name="Laura Benítez" userId="S::lbenitez@seo.org::e2d09982-5f3c-4afb-b112-55ad4c40842f" providerId="AD" clId="Web-{6D2DD650-EC5F-2687-1511-8393A8957D96}" dt="2023-09-21T14:38:50.568" v="14"/>
          <ac:spMkLst>
            <pc:docMk/>
            <pc:sldMk cId="1060593071" sldId="488"/>
            <ac:spMk id="12" creationId="{6CFBDAF4-17A2-6160-CE61-5AF57426E3C5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13" creationId="{19A68E78-DAD3-C320-C882-96205236BBD2}"/>
          </ac:spMkLst>
        </pc:spChg>
        <pc:spChg chg="add del mod">
          <ac:chgData name="Laura Benítez" userId="S::lbenitez@seo.org::e2d09982-5f3c-4afb-b112-55ad4c40842f" providerId="AD" clId="Web-{6D2DD650-EC5F-2687-1511-8393A8957D96}" dt="2023-09-21T14:39:42.351" v="24"/>
          <ac:spMkLst>
            <pc:docMk/>
            <pc:sldMk cId="1060593071" sldId="488"/>
            <ac:spMk id="14" creationId="{8F281BC4-FEA9-04CD-161B-BD808EBFA0A6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15" creationId="{67062260-CFF7-27D7-299D-5D1780278847}"/>
          </ac:spMkLst>
        </pc:spChg>
        <pc:spChg chg="add del">
          <ac:chgData name="Laura Benítez" userId="S::lbenitez@seo.org::e2d09982-5f3c-4afb-b112-55ad4c40842f" providerId="AD" clId="Web-{6D2DD650-EC5F-2687-1511-8393A8957D96}" dt="2023-09-21T14:42:22.029" v="31"/>
          <ac:spMkLst>
            <pc:docMk/>
            <pc:sldMk cId="1060593071" sldId="488"/>
            <ac:spMk id="16" creationId="{04812C46-200A-4DEB-A05E-3ED6C68C2387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17" creationId="{FBA78B03-F6C4-F2F0-F401-8D686BC53C76}"/>
          </ac:spMkLst>
        </pc:spChg>
        <pc:spChg chg="add del">
          <ac:chgData name="Laura Benítez" userId="S::lbenitez@seo.org::e2d09982-5f3c-4afb-b112-55ad4c40842f" providerId="AD" clId="Web-{6D2DD650-EC5F-2687-1511-8393A8957D96}" dt="2023-09-21T14:41:54.528" v="28"/>
          <ac:spMkLst>
            <pc:docMk/>
            <pc:sldMk cId="1060593071" sldId="488"/>
            <ac:spMk id="18" creationId="{22C6C9C9-83BF-4A6C-A1BF-C1735C61B4FF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19" creationId="{50242C1C-C38F-765C-423E-66DBDD3E78C9}"/>
          </ac:spMkLst>
        </pc:spChg>
        <pc:spChg chg="add del">
          <ac:chgData name="Laura Benítez" userId="S::lbenitez@seo.org::e2d09982-5f3c-4afb-b112-55ad4c40842f" providerId="AD" clId="Web-{6D2DD650-EC5F-2687-1511-8393A8957D96}" dt="2023-09-21T14:43:50" v="41"/>
          <ac:spMkLst>
            <pc:docMk/>
            <pc:sldMk cId="1060593071" sldId="488"/>
            <ac:spMk id="20" creationId="{22C6C9C9-83BF-4A6C-A1BF-C1735C61B4FF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21" creationId="{4107B540-B9C5-D9E2-A821-31C426CF097E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23" creationId="{E34248A1-56A8-E734-08D1-4F1C69DD9CC7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25" creationId="{13D0B7B5-9512-F256-B6B9-69BC35CC28C5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27" creationId="{2C32232B-7FD7-8703-814D-8B654A4961A6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29" creationId="{ADD86487-95D6-F07B-D710-E6CA159D2DEF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31" creationId="{87F904BA-ACD9-EB51-0611-86CDB5810EF7}"/>
          </ac:spMkLst>
        </pc:spChg>
        <pc:spChg chg="add del">
          <ac:chgData name="Laura Benítez" userId="S::lbenitez@seo.org::e2d09982-5f3c-4afb-b112-55ad4c40842f" providerId="AD" clId="Web-{6D2DD650-EC5F-2687-1511-8393A8957D96}" dt="2023-09-21T14:43:50" v="41"/>
          <ac:spMkLst>
            <pc:docMk/>
            <pc:sldMk cId="1060593071" sldId="488"/>
            <ac:spMk id="32" creationId="{22C6C9C9-83BF-4A6C-A1BF-C1735C61B4FF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33" creationId="{5E715880-0810-8A03-C2BC-DB53142FA867}"/>
          </ac:spMkLst>
        </pc:spChg>
        <pc:spChg chg="add mod">
          <ac:chgData name="Laura Benítez" userId="S::lbenitez@seo.org::e2d09982-5f3c-4afb-b112-55ad4c40842f" providerId="AD" clId="Web-{6D2DD650-EC5F-2687-1511-8393A8957D96}" dt="2023-09-21T15:03:20.355" v="85" actId="1076"/>
          <ac:spMkLst>
            <pc:docMk/>
            <pc:sldMk cId="1060593071" sldId="488"/>
            <ac:spMk id="34" creationId="{22F60814-6EFA-8EDA-EB40-B96A625065E1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35" creationId="{09E08DF6-E001-C236-F072-92AC24B340CF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37" creationId="{6300EF64-AFB1-B1DA-0360-E6BC547D7048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5.439" v="10"/>
          <ac:spMkLst>
            <pc:docMk/>
            <pc:sldMk cId="1060593071" sldId="488"/>
            <ac:spMk id="39" creationId="{C84668A7-C1AF-0EFA-E45B-374CCD693ABF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5.439" v="10"/>
          <ac:spMkLst>
            <pc:docMk/>
            <pc:sldMk cId="1060593071" sldId="488"/>
            <ac:spMk id="40" creationId="{ADD86487-95D6-F07B-D710-E6CA159D2DEF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5.439" v="10"/>
          <ac:spMkLst>
            <pc:docMk/>
            <pc:sldMk cId="1060593071" sldId="488"/>
            <ac:spMk id="41" creationId="{F0715E74-E09B-FEE8-2361-93B1D6897E2D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5.439" v="10"/>
          <ac:spMkLst>
            <pc:docMk/>
            <pc:sldMk cId="1060593071" sldId="488"/>
            <ac:spMk id="42" creationId="{D5165BFA-E66E-63B6-EB60-90C08779F59C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5.439" v="10"/>
          <ac:spMkLst>
            <pc:docMk/>
            <pc:sldMk cId="1060593071" sldId="488"/>
            <ac:spMk id="43" creationId="{DCA958C4-3098-E1EC-8CB0-92606B59728A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5.439" v="10"/>
          <ac:spMkLst>
            <pc:docMk/>
            <pc:sldMk cId="1060593071" sldId="488"/>
            <ac:spMk id="44" creationId="{8397E5D6-4D7F-0F66-888F-1883E7505C1D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5.439" v="10"/>
          <ac:spMkLst>
            <pc:docMk/>
            <pc:sldMk cId="1060593071" sldId="488"/>
            <ac:spMk id="47" creationId="{CA434C8A-1FE7-78C7-2287-A4551C31C714}"/>
          </ac:spMkLst>
        </pc:spChg>
        <pc:grpChg chg="add del">
          <ac:chgData name="Laura Benítez" userId="S::lbenitez@seo.org::e2d09982-5f3c-4afb-b112-55ad4c40842f" providerId="AD" clId="Web-{6D2DD650-EC5F-2687-1511-8393A8957D96}" dt="2023-09-21T14:36:55.439" v="10"/>
          <ac:grpSpMkLst>
            <pc:docMk/>
            <pc:sldMk cId="1060593071" sldId="488"/>
            <ac:grpSpMk id="45" creationId="{B6554DE5-4EB6-37B0-5592-8BC98C2F4E5A}"/>
          </ac:grpSpMkLst>
        </pc:grpChg>
        <pc:picChg chg="add del mod ord">
          <ac:chgData name="Laura Benítez" userId="S::lbenitez@seo.org::e2d09982-5f3c-4afb-b112-55ad4c40842f" providerId="AD" clId="Web-{6D2DD650-EC5F-2687-1511-8393A8957D96}" dt="2023-09-21T14:42:35.701" v="33"/>
          <ac:picMkLst>
            <pc:docMk/>
            <pc:sldMk cId="1060593071" sldId="488"/>
            <ac:picMk id="4" creationId="{EE960F7A-7EC3-8B10-67D9-98658CD3362C}"/>
          </ac:picMkLst>
        </pc:picChg>
        <pc:picChg chg="add del mod ord">
          <ac:chgData name="Laura Benítez" userId="S::lbenitez@seo.org::e2d09982-5f3c-4afb-b112-55ad4c40842f" providerId="AD" clId="Web-{6D2DD650-EC5F-2687-1511-8393A8957D96}" dt="2023-09-21T15:03:52.372" v="90"/>
          <ac:picMkLst>
            <pc:docMk/>
            <pc:sldMk cId="1060593071" sldId="488"/>
            <ac:picMk id="7" creationId="{2458B274-45DC-6880-5137-67F6FAC103FC}"/>
          </ac:picMkLst>
        </pc:picChg>
        <pc:picChg chg="add mod">
          <ac:chgData name="Laura Benítez" userId="S::lbenitez@seo.org::e2d09982-5f3c-4afb-b112-55ad4c40842f" providerId="AD" clId="Web-{6D2DD650-EC5F-2687-1511-8393A8957D96}" dt="2023-09-21T15:11:38.701" v="102"/>
          <ac:picMkLst>
            <pc:docMk/>
            <pc:sldMk cId="1060593071" sldId="488"/>
            <ac:picMk id="26" creationId="{413F9AF4-159D-D54A-873C-4EECE5C39B5F}"/>
          </ac:picMkLst>
        </pc:picChg>
        <pc:picChg chg="add del mod">
          <ac:chgData name="Laura Benítez" userId="S::lbenitez@seo.org::e2d09982-5f3c-4afb-b112-55ad4c40842f" providerId="AD" clId="Web-{6D2DD650-EC5F-2687-1511-8393A8957D96}" dt="2023-09-21T14:43:52.235" v="42"/>
          <ac:picMkLst>
            <pc:docMk/>
            <pc:sldMk cId="1060593071" sldId="488"/>
            <ac:picMk id="30" creationId="{42FA2B9C-9D4E-B0EB-75F5-D5D6757A31B5}"/>
          </ac:picMkLst>
        </pc:picChg>
        <pc:cxnChg chg="add del">
          <ac:chgData name="Laura Benítez" userId="S::lbenitez@seo.org::e2d09982-5f3c-4afb-b112-55ad4c40842f" providerId="AD" clId="Web-{6D2DD650-EC5F-2687-1511-8393A8957D96}" dt="2023-09-21T14:38:30.598" v="12"/>
          <ac:cxnSpMkLst>
            <pc:docMk/>
            <pc:sldMk cId="1060593071" sldId="488"/>
            <ac:cxnSpMk id="6" creationId="{249EDD1B-F94D-B4E6-ACAA-566B9A26FDE3}"/>
          </ac:cxnSpMkLst>
        </pc:cxnChg>
        <pc:cxnChg chg="add mod">
          <ac:chgData name="Laura Benítez" userId="S::lbenitez@seo.org::e2d09982-5f3c-4afb-b112-55ad4c40842f" providerId="AD" clId="Web-{6D2DD650-EC5F-2687-1511-8393A8957D96}" dt="2023-09-21T15:04:09.841" v="93" actId="14100"/>
          <ac:cxnSpMkLst>
            <pc:docMk/>
            <pc:sldMk cId="1060593071" sldId="488"/>
            <ac:cxnSpMk id="36" creationId="{553EE5B4-71CC-C559-9AE4-BDA204E0EF04}"/>
          </ac:cxnSpMkLst>
        </pc:cxnChg>
      </pc:sldChg>
    </pc:docChg>
  </pc:docChgLst>
  <pc:docChgLst>
    <pc:chgData name="Laura Benítez" userId="S::lbenitez@seo.org::e2d09982-5f3c-4afb-b112-55ad4c40842f" providerId="AD" clId="Web-{F8EBCB52-456A-3B94-55A4-A1D663095403}"/>
    <pc:docChg chg="addSld delSld modSld sldOrd">
      <pc:chgData name="Laura Benítez" userId="S::lbenitez@seo.org::e2d09982-5f3c-4afb-b112-55ad4c40842f" providerId="AD" clId="Web-{F8EBCB52-456A-3B94-55A4-A1D663095403}" dt="2023-09-18T17:09:10.011" v="211" actId="20577"/>
      <pc:docMkLst>
        <pc:docMk/>
      </pc:docMkLst>
      <pc:sldChg chg="addSp modSp mod setBg">
        <pc:chgData name="Laura Benítez" userId="S::lbenitez@seo.org::e2d09982-5f3c-4afb-b112-55ad4c40842f" providerId="AD" clId="Web-{F8EBCB52-456A-3B94-55A4-A1D663095403}" dt="2023-09-18T16:37:49.814" v="10"/>
        <pc:sldMkLst>
          <pc:docMk/>
          <pc:sldMk cId="1956281528" sldId="276"/>
        </pc:sldMkLst>
        <pc:spChg chg="mod">
          <ac:chgData name="Laura Benítez" userId="S::lbenitez@seo.org::e2d09982-5f3c-4afb-b112-55ad4c40842f" providerId="AD" clId="Web-{F8EBCB52-456A-3B94-55A4-A1D663095403}" dt="2023-09-18T16:37:49.814" v="10"/>
          <ac:spMkLst>
            <pc:docMk/>
            <pc:sldMk cId="1956281528" sldId="276"/>
            <ac:spMk id="5" creationId="{62EBB823-6CB7-4288-9563-FF258C828D99}"/>
          </ac:spMkLst>
        </pc:spChg>
        <pc:spChg chg="add">
          <ac:chgData name="Laura Benítez" userId="S::lbenitez@seo.org::e2d09982-5f3c-4afb-b112-55ad4c40842f" providerId="AD" clId="Web-{F8EBCB52-456A-3B94-55A4-A1D663095403}" dt="2023-09-18T16:37:49.814" v="10"/>
          <ac:spMkLst>
            <pc:docMk/>
            <pc:sldMk cId="1956281528" sldId="276"/>
            <ac:spMk id="1033" creationId="{0E91F5CA-B392-444C-88E3-BF5BAAEBDEB0}"/>
          </ac:spMkLst>
        </pc:spChg>
        <pc:spChg chg="add">
          <ac:chgData name="Laura Benítez" userId="S::lbenitez@seo.org::e2d09982-5f3c-4afb-b112-55ad4c40842f" providerId="AD" clId="Web-{F8EBCB52-456A-3B94-55A4-A1D663095403}" dt="2023-09-18T16:37:49.814" v="10"/>
          <ac:spMkLst>
            <pc:docMk/>
            <pc:sldMk cId="1956281528" sldId="276"/>
            <ac:spMk id="1035" creationId="{0459807F-B6FA-44D3-9A53-C55B6B56884A}"/>
          </ac:spMkLst>
        </pc:spChg>
        <pc:picChg chg="mod ord">
          <ac:chgData name="Laura Benítez" userId="S::lbenitez@seo.org::e2d09982-5f3c-4afb-b112-55ad4c40842f" providerId="AD" clId="Web-{F8EBCB52-456A-3B94-55A4-A1D663095403}" dt="2023-09-18T16:37:49.814" v="10"/>
          <ac:picMkLst>
            <pc:docMk/>
            <pc:sldMk cId="1956281528" sldId="276"/>
            <ac:picMk id="1028" creationId="{2BC136A2-16A5-4AE1-8F0B-7B0B853E18F7}"/>
          </ac:picMkLst>
        </pc:picChg>
      </pc:sldChg>
      <pc:sldChg chg="addSp delSp modSp mod setBg">
        <pc:chgData name="Laura Benítez" userId="S::lbenitez@seo.org::e2d09982-5f3c-4afb-b112-55ad4c40842f" providerId="AD" clId="Web-{F8EBCB52-456A-3B94-55A4-A1D663095403}" dt="2023-09-18T16:34:05.574" v="3"/>
        <pc:sldMkLst>
          <pc:docMk/>
          <pc:sldMk cId="2216645826" sldId="280"/>
        </pc:sldMkLst>
        <pc:spChg chg="mod ord">
          <ac:chgData name="Laura Benítez" userId="S::lbenitez@seo.org::e2d09982-5f3c-4afb-b112-55ad4c40842f" providerId="AD" clId="Web-{F8EBCB52-456A-3B94-55A4-A1D663095403}" dt="2023-09-18T16:33:44.355" v="2"/>
          <ac:spMkLst>
            <pc:docMk/>
            <pc:sldMk cId="2216645826" sldId="280"/>
            <ac:spMk id="4" creationId="{9166DAE2-669D-4715-A826-6CB7206CC912}"/>
          </ac:spMkLst>
        </pc:spChg>
        <pc:spChg chg="add del">
          <ac:chgData name="Laura Benítez" userId="S::lbenitez@seo.org::e2d09982-5f3c-4afb-b112-55ad4c40842f" providerId="AD" clId="Web-{F8EBCB52-456A-3B94-55A4-A1D663095403}" dt="2023-09-18T16:33:44.277" v="1"/>
          <ac:spMkLst>
            <pc:docMk/>
            <pc:sldMk cId="2216645826" sldId="280"/>
            <ac:spMk id="5127" creationId="{78BA5F19-D5E1-4ECC-BEC2-DF7AEDFD7C50}"/>
          </ac:spMkLst>
        </pc:spChg>
        <pc:spChg chg="add del">
          <ac:chgData name="Laura Benítez" userId="S::lbenitez@seo.org::e2d09982-5f3c-4afb-b112-55ad4c40842f" providerId="AD" clId="Web-{F8EBCB52-456A-3B94-55A4-A1D663095403}" dt="2023-09-18T16:33:44.277" v="1"/>
          <ac:spMkLst>
            <pc:docMk/>
            <pc:sldMk cId="2216645826" sldId="280"/>
            <ac:spMk id="5129" creationId="{8A99082C-DFB7-4A76-AEF9-CC7776D1377A}"/>
          </ac:spMkLst>
        </pc:spChg>
        <pc:spChg chg="add del">
          <ac:chgData name="Laura Benítez" userId="S::lbenitez@seo.org::e2d09982-5f3c-4afb-b112-55ad4c40842f" providerId="AD" clId="Web-{F8EBCB52-456A-3B94-55A4-A1D663095403}" dt="2023-09-18T16:33:44.277" v="1"/>
          <ac:spMkLst>
            <pc:docMk/>
            <pc:sldMk cId="2216645826" sldId="280"/>
            <ac:spMk id="5131" creationId="{335CD886-02A5-44BE-B07A-B120E39D75EF}"/>
          </ac:spMkLst>
        </pc:spChg>
        <pc:spChg chg="add">
          <ac:chgData name="Laura Benítez" userId="S::lbenitez@seo.org::e2d09982-5f3c-4afb-b112-55ad4c40842f" providerId="AD" clId="Web-{F8EBCB52-456A-3B94-55A4-A1D663095403}" dt="2023-09-18T16:33:44.355" v="2"/>
          <ac:spMkLst>
            <pc:docMk/>
            <pc:sldMk cId="2216645826" sldId="280"/>
            <ac:spMk id="5133" creationId="{78BA5F19-D5E1-4ECC-BEC2-DF7AEDFD7C50}"/>
          </ac:spMkLst>
        </pc:spChg>
        <pc:spChg chg="add">
          <ac:chgData name="Laura Benítez" userId="S::lbenitez@seo.org::e2d09982-5f3c-4afb-b112-55ad4c40842f" providerId="AD" clId="Web-{F8EBCB52-456A-3B94-55A4-A1D663095403}" dt="2023-09-18T16:33:44.355" v="2"/>
          <ac:spMkLst>
            <pc:docMk/>
            <pc:sldMk cId="2216645826" sldId="280"/>
            <ac:spMk id="5134" creationId="{50CC88A9-A661-4C48-866E-8734E51140B1}"/>
          </ac:spMkLst>
        </pc:spChg>
        <pc:spChg chg="add">
          <ac:chgData name="Laura Benítez" userId="S::lbenitez@seo.org::e2d09982-5f3c-4afb-b112-55ad4c40842f" providerId="AD" clId="Web-{F8EBCB52-456A-3B94-55A4-A1D663095403}" dt="2023-09-18T16:33:44.355" v="2"/>
          <ac:spMkLst>
            <pc:docMk/>
            <pc:sldMk cId="2216645826" sldId="280"/>
            <ac:spMk id="5135" creationId="{CFDF195F-784B-4D00-8C92-6FC1B0499EA1}"/>
          </ac:spMkLst>
        </pc:spChg>
        <pc:picChg chg="mod">
          <ac:chgData name="Laura Benítez" userId="S::lbenitez@seo.org::e2d09982-5f3c-4afb-b112-55ad4c40842f" providerId="AD" clId="Web-{F8EBCB52-456A-3B94-55A4-A1D663095403}" dt="2023-09-18T16:33:44.355" v="2"/>
          <ac:picMkLst>
            <pc:docMk/>
            <pc:sldMk cId="2216645826" sldId="280"/>
            <ac:picMk id="6" creationId="{B3E86780-5C8E-4212-861E-562FD931CBAC}"/>
          </ac:picMkLst>
        </pc:picChg>
        <pc:picChg chg="mod">
          <ac:chgData name="Laura Benítez" userId="S::lbenitez@seo.org::e2d09982-5f3c-4afb-b112-55ad4c40842f" providerId="AD" clId="Web-{F8EBCB52-456A-3B94-55A4-A1D663095403}" dt="2023-09-18T16:33:44.355" v="2"/>
          <ac:picMkLst>
            <pc:docMk/>
            <pc:sldMk cId="2216645826" sldId="280"/>
            <ac:picMk id="5122" creationId="{3A5BC490-8F92-43A1-A9A4-A24D7D41592F}"/>
          </ac:picMkLst>
        </pc:picChg>
      </pc:sldChg>
      <pc:sldChg chg="addSp delSp modSp mod ord setBg">
        <pc:chgData name="Laura Benítez" userId="S::lbenitez@seo.org::e2d09982-5f3c-4afb-b112-55ad4c40842f" providerId="AD" clId="Web-{F8EBCB52-456A-3B94-55A4-A1D663095403}" dt="2023-09-18T16:36:43.453" v="9"/>
        <pc:sldMkLst>
          <pc:docMk/>
          <pc:sldMk cId="1754367861" sldId="282"/>
        </pc:sldMkLst>
        <pc:spChg chg="mod">
          <ac:chgData name="Laura Benítez" userId="S::lbenitez@seo.org::e2d09982-5f3c-4afb-b112-55ad4c40842f" providerId="AD" clId="Web-{F8EBCB52-456A-3B94-55A4-A1D663095403}" dt="2023-09-18T16:36:23.796" v="8"/>
          <ac:spMkLst>
            <pc:docMk/>
            <pc:sldMk cId="1754367861" sldId="282"/>
            <ac:spMk id="5" creationId="{62EBB823-6CB7-4288-9563-FF258C828D99}"/>
          </ac:spMkLst>
        </pc:spChg>
        <pc:spChg chg="add del">
          <ac:chgData name="Laura Benítez" userId="S::lbenitez@seo.org::e2d09982-5f3c-4afb-b112-55ad4c40842f" providerId="AD" clId="Web-{F8EBCB52-456A-3B94-55A4-A1D663095403}" dt="2023-09-18T16:36:23.702" v="7"/>
          <ac:spMkLst>
            <pc:docMk/>
            <pc:sldMk cId="1754367861" sldId="282"/>
            <ac:spMk id="6153" creationId="{6AEF9F34-F8DE-435D-8393-55823E7FF328}"/>
          </ac:spMkLst>
        </pc:spChg>
        <pc:spChg chg="add del">
          <ac:chgData name="Laura Benítez" userId="S::lbenitez@seo.org::e2d09982-5f3c-4afb-b112-55ad4c40842f" providerId="AD" clId="Web-{F8EBCB52-456A-3B94-55A4-A1D663095403}" dt="2023-09-18T16:36:23.702" v="7"/>
          <ac:spMkLst>
            <pc:docMk/>
            <pc:sldMk cId="1754367861" sldId="282"/>
            <ac:spMk id="6155" creationId="{6DE750BC-D75E-438F-8DFB-BFC088BFB37B}"/>
          </ac:spMkLst>
        </pc:spChg>
        <pc:spChg chg="add">
          <ac:chgData name="Laura Benítez" userId="S::lbenitez@seo.org::e2d09982-5f3c-4afb-b112-55ad4c40842f" providerId="AD" clId="Web-{F8EBCB52-456A-3B94-55A4-A1D663095403}" dt="2023-09-18T16:36:23.796" v="8"/>
          <ac:spMkLst>
            <pc:docMk/>
            <pc:sldMk cId="1754367861" sldId="282"/>
            <ac:spMk id="6157" creationId="{58D2EC0A-5E54-424F-BE02-26DFFEBD6F9D}"/>
          </ac:spMkLst>
        </pc:spChg>
        <pc:spChg chg="add">
          <ac:chgData name="Laura Benítez" userId="S::lbenitez@seo.org::e2d09982-5f3c-4afb-b112-55ad4c40842f" providerId="AD" clId="Web-{F8EBCB52-456A-3B94-55A4-A1D663095403}" dt="2023-09-18T16:36:23.796" v="8"/>
          <ac:spMkLst>
            <pc:docMk/>
            <pc:sldMk cId="1754367861" sldId="282"/>
            <ac:spMk id="6158" creationId="{0E91F5CA-B392-444C-88E3-BF5BAAEBDEB0}"/>
          </ac:spMkLst>
        </pc:spChg>
        <pc:spChg chg="add">
          <ac:chgData name="Laura Benítez" userId="S::lbenitez@seo.org::e2d09982-5f3c-4afb-b112-55ad4c40842f" providerId="AD" clId="Web-{F8EBCB52-456A-3B94-55A4-A1D663095403}" dt="2023-09-18T16:36:23.796" v="8"/>
          <ac:spMkLst>
            <pc:docMk/>
            <pc:sldMk cId="1754367861" sldId="282"/>
            <ac:spMk id="6159" creationId="{DDCE5572-4319-4D42-813F-C8C69C08CAA8}"/>
          </ac:spMkLst>
        </pc:spChg>
        <pc:spChg chg="add">
          <ac:chgData name="Laura Benítez" userId="S::lbenitez@seo.org::e2d09982-5f3c-4afb-b112-55ad4c40842f" providerId="AD" clId="Web-{F8EBCB52-456A-3B94-55A4-A1D663095403}" dt="2023-09-18T16:36:23.796" v="8"/>
          <ac:spMkLst>
            <pc:docMk/>
            <pc:sldMk cId="1754367861" sldId="282"/>
            <ac:spMk id="6160" creationId="{9752D771-2D72-4B2C-B816-121D10C38ED0}"/>
          </ac:spMkLst>
        </pc:spChg>
        <pc:picChg chg="mod">
          <ac:chgData name="Laura Benítez" userId="S::lbenitez@seo.org::e2d09982-5f3c-4afb-b112-55ad4c40842f" providerId="AD" clId="Web-{F8EBCB52-456A-3B94-55A4-A1D663095403}" dt="2023-09-18T16:36:23.796" v="8"/>
          <ac:picMkLst>
            <pc:docMk/>
            <pc:sldMk cId="1754367861" sldId="282"/>
            <ac:picMk id="6148" creationId="{582CE34A-5B64-46FD-9B48-3642A79239BE}"/>
          </ac:picMkLst>
        </pc:picChg>
      </pc:sldChg>
      <pc:sldChg chg="addSp delSp modSp mod ord setBg">
        <pc:chgData name="Laura Benítez" userId="S::lbenitez@seo.org::e2d09982-5f3c-4afb-b112-55ad4c40842f" providerId="AD" clId="Web-{F8EBCB52-456A-3B94-55A4-A1D663095403}" dt="2023-09-18T16:59:56.015" v="126"/>
        <pc:sldMkLst>
          <pc:docMk/>
          <pc:sldMk cId="3631294774" sldId="288"/>
        </pc:sldMkLst>
        <pc:spChg chg="del mod">
          <ac:chgData name="Laura Benítez" userId="S::lbenitez@seo.org::e2d09982-5f3c-4afb-b112-55ad4c40842f" providerId="AD" clId="Web-{F8EBCB52-456A-3B94-55A4-A1D663095403}" dt="2023-09-18T16:51:27.207" v="81"/>
          <ac:spMkLst>
            <pc:docMk/>
            <pc:sldMk cId="3631294774" sldId="288"/>
            <ac:spMk id="11" creationId="{EEAEE609-D757-42DC-8F04-A975D20FAC79}"/>
          </ac:spMkLst>
        </pc:spChg>
        <pc:spChg chg="mod">
          <ac:chgData name="Laura Benítez" userId="S::lbenitez@seo.org::e2d09982-5f3c-4afb-b112-55ad4c40842f" providerId="AD" clId="Web-{F8EBCB52-456A-3B94-55A4-A1D663095403}" dt="2023-09-18T16:59:46.030" v="125"/>
          <ac:spMkLst>
            <pc:docMk/>
            <pc:sldMk cId="3631294774" sldId="288"/>
            <ac:spMk id="13" creationId="{84FB472B-CE67-405C-9827-ABF79796F49D}"/>
          </ac:spMkLst>
        </pc:spChg>
        <pc:spChg chg="del">
          <ac:chgData name="Laura Benítez" userId="S::lbenitez@seo.org::e2d09982-5f3c-4afb-b112-55ad4c40842f" providerId="AD" clId="Web-{F8EBCB52-456A-3B94-55A4-A1D663095403}" dt="2023-09-18T16:57:48.949" v="113"/>
          <ac:spMkLst>
            <pc:docMk/>
            <pc:sldMk cId="3631294774" sldId="288"/>
            <ac:spMk id="15" creationId="{759D81D0-77CB-45D1-BB37-49EBCFAF2EAF}"/>
          </ac:spMkLst>
        </pc:spChg>
        <pc:spChg chg="del">
          <ac:chgData name="Laura Benítez" userId="S::lbenitez@seo.org::e2d09982-5f3c-4afb-b112-55ad4c40842f" providerId="AD" clId="Web-{F8EBCB52-456A-3B94-55A4-A1D663095403}" dt="2023-09-18T16:56:01.947" v="103"/>
          <ac:spMkLst>
            <pc:docMk/>
            <pc:sldMk cId="3631294774" sldId="288"/>
            <ac:spMk id="16" creationId="{0B6B6451-4CEC-4EA7-84D9-9DE573C96C08}"/>
          </ac:spMkLst>
        </pc:spChg>
        <pc:spChg chg="add">
          <ac:chgData name="Laura Benítez" userId="S::lbenitez@seo.org::e2d09982-5f3c-4afb-b112-55ad4c40842f" providerId="AD" clId="Web-{F8EBCB52-456A-3B94-55A4-A1D663095403}" dt="2023-09-18T16:59:46.030" v="125"/>
          <ac:spMkLst>
            <pc:docMk/>
            <pc:sldMk cId="3631294774" sldId="288"/>
            <ac:spMk id="18" creationId="{1CDD8E39-EA14-4679-9655-1BFF5A7B63EE}"/>
          </ac:spMkLst>
        </pc:spChg>
        <pc:picChg chg="del">
          <ac:chgData name="Laura Benítez" userId="S::lbenitez@seo.org::e2d09982-5f3c-4afb-b112-55ad4c40842f" providerId="AD" clId="Web-{F8EBCB52-456A-3B94-55A4-A1D663095403}" dt="2023-09-18T16:56:39.292" v="108"/>
          <ac:picMkLst>
            <pc:docMk/>
            <pc:sldMk cId="3631294774" sldId="288"/>
            <ac:picMk id="8" creationId="{8FC5E8CF-1382-4976-AC41-AE2C20BEBA2C}"/>
          </ac:picMkLst>
        </pc:picChg>
        <pc:picChg chg="del">
          <ac:chgData name="Laura Benítez" userId="S::lbenitez@seo.org::e2d09982-5f3c-4afb-b112-55ad4c40842f" providerId="AD" clId="Web-{F8EBCB52-456A-3B94-55A4-A1D663095403}" dt="2023-09-18T16:58:17.372" v="118"/>
          <ac:picMkLst>
            <pc:docMk/>
            <pc:sldMk cId="3631294774" sldId="288"/>
            <ac:picMk id="9" creationId="{63E15C99-8E54-4CCF-B705-8D85686D29ED}"/>
          </ac:picMkLst>
        </pc:picChg>
        <pc:picChg chg="del mod">
          <ac:chgData name="Laura Benítez" userId="S::lbenitez@seo.org::e2d09982-5f3c-4afb-b112-55ad4c40842f" providerId="AD" clId="Web-{F8EBCB52-456A-3B94-55A4-A1D663095403}" dt="2023-09-18T16:51:52.801" v="85"/>
          <ac:picMkLst>
            <pc:docMk/>
            <pc:sldMk cId="3631294774" sldId="288"/>
            <ac:picMk id="10" creationId="{9748FA90-D15E-4AFD-B2E4-B7D32A77D8DD}"/>
          </ac:picMkLst>
        </pc:picChg>
        <pc:picChg chg="mod">
          <ac:chgData name="Laura Benítez" userId="S::lbenitez@seo.org::e2d09982-5f3c-4afb-b112-55ad4c40842f" providerId="AD" clId="Web-{F8EBCB52-456A-3B94-55A4-A1D663095403}" dt="2023-09-18T16:59:46.030" v="125"/>
          <ac:picMkLst>
            <pc:docMk/>
            <pc:sldMk cId="3631294774" sldId="288"/>
            <ac:picMk id="12" creationId="{8B18F111-9B3A-4ECA-BDD5-F113D3AC73E0}"/>
          </ac:picMkLst>
        </pc:picChg>
      </pc:sldChg>
      <pc:sldChg chg="del">
        <pc:chgData name="Laura Benítez" userId="S::lbenitez@seo.org::e2d09982-5f3c-4afb-b112-55ad4c40842f" providerId="AD" clId="Web-{F8EBCB52-456A-3B94-55A4-A1D663095403}" dt="2023-09-18T17:05:07.584" v="184"/>
        <pc:sldMkLst>
          <pc:docMk/>
          <pc:sldMk cId="1961898708" sldId="289"/>
        </pc:sldMkLst>
      </pc:sldChg>
      <pc:sldChg chg="del">
        <pc:chgData name="Laura Benítez" userId="S::lbenitez@seo.org::e2d09982-5f3c-4afb-b112-55ad4c40842f" providerId="AD" clId="Web-{F8EBCB52-456A-3B94-55A4-A1D663095403}" dt="2023-09-18T17:05:07.662" v="186"/>
        <pc:sldMkLst>
          <pc:docMk/>
          <pc:sldMk cId="2471824239" sldId="291"/>
        </pc:sldMkLst>
      </pc:sldChg>
      <pc:sldChg chg="del">
        <pc:chgData name="Laura Benítez" userId="S::lbenitez@seo.org::e2d09982-5f3c-4afb-b112-55ad4c40842f" providerId="AD" clId="Web-{F8EBCB52-456A-3B94-55A4-A1D663095403}" dt="2023-09-18T17:05:07.678" v="187"/>
        <pc:sldMkLst>
          <pc:docMk/>
          <pc:sldMk cId="278766097" sldId="292"/>
        </pc:sldMkLst>
      </pc:sldChg>
      <pc:sldChg chg="del">
        <pc:chgData name="Laura Benítez" userId="S::lbenitez@seo.org::e2d09982-5f3c-4afb-b112-55ad4c40842f" providerId="AD" clId="Web-{F8EBCB52-456A-3B94-55A4-A1D663095403}" dt="2023-09-18T17:00:06.484" v="127"/>
        <pc:sldMkLst>
          <pc:docMk/>
          <pc:sldMk cId="3340870254" sldId="293"/>
        </pc:sldMkLst>
      </pc:sldChg>
      <pc:sldChg chg="del">
        <pc:chgData name="Laura Benítez" userId="S::lbenitez@seo.org::e2d09982-5f3c-4afb-b112-55ad4c40842f" providerId="AD" clId="Web-{F8EBCB52-456A-3B94-55A4-A1D663095403}" dt="2023-09-18T17:05:17.381" v="189"/>
        <pc:sldMkLst>
          <pc:docMk/>
          <pc:sldMk cId="2723742140" sldId="294"/>
        </pc:sldMkLst>
      </pc:sldChg>
      <pc:sldChg chg="del">
        <pc:chgData name="Laura Benítez" userId="S::lbenitez@seo.org::e2d09982-5f3c-4afb-b112-55ad4c40842f" providerId="AD" clId="Web-{F8EBCB52-456A-3B94-55A4-A1D663095403}" dt="2023-09-18T17:05:23.678" v="190"/>
        <pc:sldMkLst>
          <pc:docMk/>
          <pc:sldMk cId="2026614024" sldId="295"/>
        </pc:sldMkLst>
      </pc:sldChg>
      <pc:sldChg chg="del">
        <pc:chgData name="Laura Benítez" userId="S::lbenitez@seo.org::e2d09982-5f3c-4afb-b112-55ad4c40842f" providerId="AD" clId="Web-{F8EBCB52-456A-3B94-55A4-A1D663095403}" dt="2023-09-18T17:05:30.131" v="191"/>
        <pc:sldMkLst>
          <pc:docMk/>
          <pc:sldMk cId="1446062441" sldId="296"/>
        </pc:sldMkLst>
      </pc:sldChg>
      <pc:sldChg chg="addSp delSp modSp del mod ord setBg">
        <pc:chgData name="Laura Benítez" userId="S::lbenitez@seo.org::e2d09982-5f3c-4afb-b112-55ad4c40842f" providerId="AD" clId="Web-{F8EBCB52-456A-3B94-55A4-A1D663095403}" dt="2023-09-18T17:05:07.646" v="185"/>
        <pc:sldMkLst>
          <pc:docMk/>
          <pc:sldMk cId="585537331" sldId="297"/>
        </pc:sldMkLst>
        <pc:spChg chg="add mod ord">
          <ac:chgData name="Laura Benítez" userId="S::lbenitez@seo.org::e2d09982-5f3c-4afb-b112-55ad4c40842f" providerId="AD" clId="Web-{F8EBCB52-456A-3B94-55A4-A1D663095403}" dt="2023-09-18T17:04:30.818" v="171" actId="1076"/>
          <ac:spMkLst>
            <pc:docMk/>
            <pc:sldMk cId="585537331" sldId="297"/>
            <ac:spMk id="2" creationId="{0D76635F-0C29-5256-4561-0ED76C330EA9}"/>
          </ac:spMkLst>
        </pc:spChg>
        <pc:spChg chg="add mod">
          <ac:chgData name="Laura Benítez" userId="S::lbenitez@seo.org::e2d09982-5f3c-4afb-b112-55ad4c40842f" providerId="AD" clId="Web-{F8EBCB52-456A-3B94-55A4-A1D663095403}" dt="2023-09-18T17:04:59.021" v="183" actId="20577"/>
          <ac:spMkLst>
            <pc:docMk/>
            <pc:sldMk cId="585537331" sldId="297"/>
            <ac:spMk id="7" creationId="{D138D8EC-D7A8-6DAE-DB63-DCACC343EBC5}"/>
          </ac:spMkLst>
        </pc:spChg>
        <pc:spChg chg="add del">
          <ac:chgData name="Laura Benítez" userId="S::lbenitez@seo.org::e2d09982-5f3c-4afb-b112-55ad4c40842f" providerId="AD" clId="Web-{F8EBCB52-456A-3B94-55A4-A1D663095403}" dt="2023-09-18T17:04:57.693" v="177"/>
          <ac:spMkLst>
            <pc:docMk/>
            <pc:sldMk cId="585537331" sldId="297"/>
            <ac:spMk id="8" creationId="{B675071D-C632-82C6-593C-CE4657C5E871}"/>
          </ac:spMkLst>
        </pc:spChg>
        <pc:spChg chg="add del">
          <ac:chgData name="Laura Benítez" userId="S::lbenitez@seo.org::e2d09982-5f3c-4afb-b112-55ad4c40842f" providerId="AD" clId="Web-{F8EBCB52-456A-3B94-55A4-A1D663095403}" dt="2023-09-18T17:03:04.659" v="160"/>
          <ac:spMkLst>
            <pc:docMk/>
            <pc:sldMk cId="585537331" sldId="297"/>
            <ac:spMk id="14359" creationId="{71F6FCE1-8678-40F4-9644-79CD53330DC8}"/>
          </ac:spMkLst>
        </pc:spChg>
        <pc:spChg chg="add del">
          <ac:chgData name="Laura Benítez" userId="S::lbenitez@seo.org::e2d09982-5f3c-4afb-b112-55ad4c40842f" providerId="AD" clId="Web-{F8EBCB52-456A-3B94-55A4-A1D663095403}" dt="2023-09-18T17:02:54.659" v="157"/>
          <ac:spMkLst>
            <pc:docMk/>
            <pc:sldMk cId="585537331" sldId="297"/>
            <ac:spMk id="14364" creationId="{327D73B4-9F5C-4A64-A179-51B9500CB8B5}"/>
          </ac:spMkLst>
        </pc:spChg>
        <pc:spChg chg="add del">
          <ac:chgData name="Laura Benítez" userId="S::lbenitez@seo.org::e2d09982-5f3c-4afb-b112-55ad4c40842f" providerId="AD" clId="Web-{F8EBCB52-456A-3B94-55A4-A1D663095403}" dt="2023-09-18T17:02:54.659" v="157"/>
          <ac:spMkLst>
            <pc:docMk/>
            <pc:sldMk cId="585537331" sldId="297"/>
            <ac:spMk id="14366" creationId="{5841E0DD-1BA7-47EA-92C1-DFCD469D043C}"/>
          </ac:spMkLst>
        </pc:spChg>
        <pc:spChg chg="add del">
          <ac:chgData name="Laura Benítez" userId="S::lbenitez@seo.org::e2d09982-5f3c-4afb-b112-55ad4c40842f" providerId="AD" clId="Web-{F8EBCB52-456A-3B94-55A4-A1D663095403}" dt="2023-09-18T17:02:54.659" v="157"/>
          <ac:spMkLst>
            <pc:docMk/>
            <pc:sldMk cId="585537331" sldId="297"/>
            <ac:spMk id="14368" creationId="{6CB927A4-E432-4310-9CD5-E89FF5063179}"/>
          </ac:spMkLst>
        </pc:spChg>
        <pc:spChg chg="add del">
          <ac:chgData name="Laura Benítez" userId="S::lbenitez@seo.org::e2d09982-5f3c-4afb-b112-55ad4c40842f" providerId="AD" clId="Web-{F8EBCB52-456A-3B94-55A4-A1D663095403}" dt="2023-09-18T17:02:54.659" v="157"/>
          <ac:spMkLst>
            <pc:docMk/>
            <pc:sldMk cId="585537331" sldId="297"/>
            <ac:spMk id="14370" creationId="{8D3BEFDA-0C8B-4C24-AF49-B7E58C98DB64}"/>
          </ac:spMkLst>
        </pc:spChg>
        <pc:spChg chg="add del">
          <ac:chgData name="Laura Benítez" userId="S::lbenitez@seo.org::e2d09982-5f3c-4afb-b112-55ad4c40842f" providerId="AD" clId="Web-{F8EBCB52-456A-3B94-55A4-A1D663095403}" dt="2023-09-18T17:02:54.659" v="157"/>
          <ac:spMkLst>
            <pc:docMk/>
            <pc:sldMk cId="585537331" sldId="297"/>
            <ac:spMk id="14372" creationId="{7400EEA6-B330-4DBC-A821-469627E96203}"/>
          </ac:spMkLst>
        </pc:spChg>
        <pc:spChg chg="add del">
          <ac:chgData name="Laura Benítez" userId="S::lbenitez@seo.org::e2d09982-5f3c-4afb-b112-55ad4c40842f" providerId="AD" clId="Web-{F8EBCB52-456A-3B94-55A4-A1D663095403}" dt="2023-09-18T17:02:54.659" v="157"/>
          <ac:spMkLst>
            <pc:docMk/>
            <pc:sldMk cId="585537331" sldId="297"/>
            <ac:spMk id="14374" creationId="{1453BF6C-B012-48B7-B4E8-6D7AC7C27D02}"/>
          </ac:spMkLst>
        </pc:spChg>
        <pc:spChg chg="add del">
          <ac:chgData name="Laura Benítez" userId="S::lbenitez@seo.org::e2d09982-5f3c-4afb-b112-55ad4c40842f" providerId="AD" clId="Web-{F8EBCB52-456A-3B94-55A4-A1D663095403}" dt="2023-09-18T17:02:54.659" v="157"/>
          <ac:spMkLst>
            <pc:docMk/>
            <pc:sldMk cId="585537331" sldId="297"/>
            <ac:spMk id="14376" creationId="{E3020543-B24B-4EC4-8FFC-8DD88EEA91A8}"/>
          </ac:spMkLst>
        </pc:spChg>
        <pc:spChg chg="add del">
          <ac:chgData name="Laura Benítez" userId="S::lbenitez@seo.org::e2d09982-5f3c-4afb-b112-55ad4c40842f" providerId="AD" clId="Web-{F8EBCB52-456A-3B94-55A4-A1D663095403}" dt="2023-09-18T17:03:04.409" v="159"/>
          <ac:spMkLst>
            <pc:docMk/>
            <pc:sldMk cId="585537331" sldId="297"/>
            <ac:spMk id="14380" creationId="{0550F5B9-399F-4FAD-AE6C-ED65F9A43A74}"/>
          </ac:spMkLst>
        </pc:spChg>
        <pc:spChg chg="add del">
          <ac:chgData name="Laura Benítez" userId="S::lbenitez@seo.org::e2d09982-5f3c-4afb-b112-55ad4c40842f" providerId="AD" clId="Web-{F8EBCB52-456A-3B94-55A4-A1D663095403}" dt="2023-09-18T17:03:04.409" v="159"/>
          <ac:spMkLst>
            <pc:docMk/>
            <pc:sldMk cId="585537331" sldId="297"/>
            <ac:spMk id="14381" creationId="{C062E60F-5CD4-4268-8359-8076634680E5}"/>
          </ac:spMkLst>
        </pc:spChg>
        <pc:spChg chg="add del">
          <ac:chgData name="Laura Benítez" userId="S::lbenitez@seo.org::e2d09982-5f3c-4afb-b112-55ad4c40842f" providerId="AD" clId="Web-{F8EBCB52-456A-3B94-55A4-A1D663095403}" dt="2023-09-18T17:03:04.409" v="159"/>
          <ac:spMkLst>
            <pc:docMk/>
            <pc:sldMk cId="585537331" sldId="297"/>
            <ac:spMk id="14382" creationId="{BB341EC3-1810-4D33-BA3F-E2D0AA0ECFB6}"/>
          </ac:spMkLst>
        </pc:spChg>
        <pc:spChg chg="add del">
          <ac:chgData name="Laura Benítez" userId="S::lbenitez@seo.org::e2d09982-5f3c-4afb-b112-55ad4c40842f" providerId="AD" clId="Web-{F8EBCB52-456A-3B94-55A4-A1D663095403}" dt="2023-09-18T17:03:04.409" v="159"/>
          <ac:spMkLst>
            <pc:docMk/>
            <pc:sldMk cId="585537331" sldId="297"/>
            <ac:spMk id="14383" creationId="{10127CDE-2B99-47A8-BB3C-7D17519105E0}"/>
          </ac:spMkLst>
        </pc:spChg>
        <pc:spChg chg="add">
          <ac:chgData name="Laura Benítez" userId="S::lbenitez@seo.org::e2d09982-5f3c-4afb-b112-55ad4c40842f" providerId="AD" clId="Web-{F8EBCB52-456A-3B94-55A4-A1D663095403}" dt="2023-09-18T17:03:04.659" v="160"/>
          <ac:spMkLst>
            <pc:docMk/>
            <pc:sldMk cId="585537331" sldId="297"/>
            <ac:spMk id="14385" creationId="{2221AA6A-14A3-4CB1-A46D-4BBC72A286BE}"/>
          </ac:spMkLst>
        </pc:spChg>
        <pc:grpChg chg="add mod ord">
          <ac:chgData name="Laura Benítez" userId="S::lbenitez@seo.org::e2d09982-5f3c-4afb-b112-55ad4c40842f" providerId="AD" clId="Web-{F8EBCB52-456A-3B94-55A4-A1D663095403}" dt="2023-09-18T17:04:12.255" v="168" actId="1076"/>
          <ac:grpSpMkLst>
            <pc:docMk/>
            <pc:sldMk cId="585537331" sldId="297"/>
            <ac:grpSpMk id="4" creationId="{6B3BFC24-910C-AA44-BA64-75DDF81A6A81}"/>
          </ac:grpSpMkLst>
        </pc:grpChg>
        <pc:picChg chg="del mod">
          <ac:chgData name="Laura Benítez" userId="S::lbenitez@seo.org::e2d09982-5f3c-4afb-b112-55ad4c40842f" providerId="AD" clId="Web-{F8EBCB52-456A-3B94-55A4-A1D663095403}" dt="2023-09-18T17:01:22.110" v="148"/>
          <ac:picMkLst>
            <pc:docMk/>
            <pc:sldMk cId="585537331" sldId="297"/>
            <ac:picMk id="5" creationId="{180E52EA-186D-4A41-9FB9-3AE69615A0F3}"/>
          </ac:picMkLst>
        </pc:picChg>
        <pc:picChg chg="del mod ord">
          <ac:chgData name="Laura Benítez" userId="S::lbenitez@seo.org::e2d09982-5f3c-4afb-b112-55ad4c40842f" providerId="AD" clId="Web-{F8EBCB52-456A-3B94-55A4-A1D663095403}" dt="2023-09-18T17:03:59.504" v="166"/>
          <ac:picMkLst>
            <pc:docMk/>
            <pc:sldMk cId="585537331" sldId="297"/>
            <ac:picMk id="14338" creationId="{A35F3E71-D048-4832-A041-ACE4946DEBBE}"/>
          </ac:picMkLst>
        </pc:picChg>
        <pc:picChg chg="del mod">
          <ac:chgData name="Laura Benítez" userId="S::lbenitez@seo.org::e2d09982-5f3c-4afb-b112-55ad4c40842f" providerId="AD" clId="Web-{F8EBCB52-456A-3B94-55A4-A1D663095403}" dt="2023-09-18T17:03:46.504" v="165"/>
          <ac:picMkLst>
            <pc:docMk/>
            <pc:sldMk cId="585537331" sldId="297"/>
            <ac:picMk id="14340" creationId="{2CF33025-28F1-4D25-B4E2-4815870B9CA4}"/>
          </ac:picMkLst>
        </pc:picChg>
        <pc:cxnChg chg="add del">
          <ac:chgData name="Laura Benítez" userId="S::lbenitez@seo.org::e2d09982-5f3c-4afb-b112-55ad4c40842f" providerId="AD" clId="Web-{F8EBCB52-456A-3B94-55A4-A1D663095403}" dt="2023-09-18T17:02:54.659" v="157"/>
          <ac:cxnSpMkLst>
            <pc:docMk/>
            <pc:sldMk cId="585537331" sldId="297"/>
            <ac:cxnSpMk id="14378" creationId="{C49DA8F6-BCC1-4447-B54C-57856834B94B}"/>
          </ac:cxnSpMkLst>
        </pc:cxnChg>
      </pc:sldChg>
      <pc:sldChg chg="del">
        <pc:chgData name="Laura Benítez" userId="S::lbenitez@seo.org::e2d09982-5f3c-4afb-b112-55ad4c40842f" providerId="AD" clId="Web-{F8EBCB52-456A-3B94-55A4-A1D663095403}" dt="2023-09-18T17:05:08.490" v="188"/>
        <pc:sldMkLst>
          <pc:docMk/>
          <pc:sldMk cId="1693864243" sldId="301"/>
        </pc:sldMkLst>
      </pc:sldChg>
      <pc:sldChg chg="addSp delSp modSp mod setBg">
        <pc:chgData name="Laura Benítez" userId="S::lbenitez@seo.org::e2d09982-5f3c-4afb-b112-55ad4c40842f" providerId="AD" clId="Web-{F8EBCB52-456A-3B94-55A4-A1D663095403}" dt="2023-09-18T16:39:18.831" v="16"/>
        <pc:sldMkLst>
          <pc:docMk/>
          <pc:sldMk cId="3277677781" sldId="425"/>
        </pc:sldMkLst>
        <pc:grpChg chg="add mod ord">
          <ac:chgData name="Laura Benítez" userId="S::lbenitez@seo.org::e2d09982-5f3c-4afb-b112-55ad4c40842f" providerId="AD" clId="Web-{F8EBCB52-456A-3B94-55A4-A1D663095403}" dt="2023-09-18T16:38:45.252" v="15"/>
          <ac:grpSpMkLst>
            <pc:docMk/>
            <pc:sldMk cId="3277677781" sldId="425"/>
            <ac:grpSpMk id="6" creationId="{06252610-488F-C36D-3862-C86F80C45700}"/>
          </ac:grpSpMkLst>
        </pc:grpChg>
        <pc:picChg chg="del">
          <ac:chgData name="Laura Benítez" userId="S::lbenitez@seo.org::e2d09982-5f3c-4afb-b112-55ad4c40842f" providerId="AD" clId="Web-{F8EBCB52-456A-3B94-55A4-A1D663095403}" dt="2023-09-18T16:38:06.767" v="11"/>
          <ac:picMkLst>
            <pc:docMk/>
            <pc:sldMk cId="3277677781" sldId="425"/>
            <ac:picMk id="3" creationId="{85EF681A-EEF0-4857-8049-76F0BF1AD023}"/>
          </ac:picMkLst>
        </pc:picChg>
        <pc:picChg chg="add mod">
          <ac:chgData name="Laura Benítez" userId="S::lbenitez@seo.org::e2d09982-5f3c-4afb-b112-55ad4c40842f" providerId="AD" clId="Web-{F8EBCB52-456A-3B94-55A4-A1D663095403}" dt="2023-09-18T16:38:45.252" v="15"/>
          <ac:picMkLst>
            <pc:docMk/>
            <pc:sldMk cId="3277677781" sldId="425"/>
            <ac:picMk id="5" creationId="{8B625A25-50A2-7F17-3ABB-D8317EBE5860}"/>
          </ac:picMkLst>
        </pc:picChg>
      </pc:sldChg>
      <pc:sldChg chg="addSp modSp">
        <pc:chgData name="Laura Benítez" userId="S::lbenitez@seo.org::e2d09982-5f3c-4afb-b112-55ad4c40842f" providerId="AD" clId="Web-{F8EBCB52-456A-3B94-55A4-A1D663095403}" dt="2023-09-18T17:09:10.011" v="211" actId="20577"/>
        <pc:sldMkLst>
          <pc:docMk/>
          <pc:sldMk cId="2954670424" sldId="429"/>
        </pc:sldMkLst>
        <pc:spChg chg="mod">
          <ac:chgData name="Laura Benítez" userId="S::lbenitez@seo.org::e2d09982-5f3c-4afb-b112-55ad4c40842f" providerId="AD" clId="Web-{F8EBCB52-456A-3B94-55A4-A1D663095403}" dt="2023-09-18T17:09:10.011" v="211" actId="20577"/>
          <ac:spMkLst>
            <pc:docMk/>
            <pc:sldMk cId="2954670424" sldId="429"/>
            <ac:spMk id="35" creationId="{00000000-0000-0000-0000-000000000000}"/>
          </ac:spMkLst>
        </pc:spChg>
        <pc:grpChg chg="add mod">
          <ac:chgData name="Laura Benítez" userId="S::lbenitez@seo.org::e2d09982-5f3c-4afb-b112-55ad4c40842f" providerId="AD" clId="Web-{F8EBCB52-456A-3B94-55A4-A1D663095403}" dt="2023-09-18T17:08:41.010" v="201" actId="14100"/>
          <ac:grpSpMkLst>
            <pc:docMk/>
            <pc:sldMk cId="2954670424" sldId="429"/>
            <ac:grpSpMk id="2" creationId="{5492476C-0A7C-6B7F-50AD-FA4269DF6578}"/>
          </ac:grpSpMkLst>
        </pc:grpChg>
        <pc:grpChg chg="add">
          <ac:chgData name="Laura Benítez" userId="S::lbenitez@seo.org::e2d09982-5f3c-4afb-b112-55ad4c40842f" providerId="AD" clId="Web-{F8EBCB52-456A-3B94-55A4-A1D663095403}" dt="2023-09-18T17:08:13.135" v="199"/>
          <ac:grpSpMkLst>
            <pc:docMk/>
            <pc:sldMk cId="2954670424" sldId="429"/>
            <ac:grpSpMk id="3" creationId="{A75998A0-AC54-D490-0A09-0EFD2D61C11C}"/>
          </ac:grpSpMkLst>
        </pc:grpChg>
        <pc:grpChg chg="add">
          <ac:chgData name="Laura Benítez" userId="S::lbenitez@seo.org::e2d09982-5f3c-4afb-b112-55ad4c40842f" providerId="AD" clId="Web-{F8EBCB52-456A-3B94-55A4-A1D663095403}" dt="2023-09-18T17:08:20.994" v="200"/>
          <ac:grpSpMkLst>
            <pc:docMk/>
            <pc:sldMk cId="2954670424" sldId="429"/>
            <ac:grpSpMk id="5" creationId="{41A2A59A-110A-D689-E39B-88B79E3D7D7D}"/>
          </ac:grpSpMkLst>
        </pc:grpChg>
      </pc:sldChg>
      <pc:sldChg chg="del">
        <pc:chgData name="Laura Benítez" userId="S::lbenitez@seo.org::e2d09982-5f3c-4afb-b112-55ad4c40842f" providerId="AD" clId="Web-{F8EBCB52-456A-3B94-55A4-A1D663095403}" dt="2023-09-18T17:05:42.194" v="192"/>
        <pc:sldMkLst>
          <pc:docMk/>
          <pc:sldMk cId="2856235538" sldId="432"/>
        </pc:sldMkLst>
      </pc:sldChg>
      <pc:sldChg chg="addSp delSp modSp">
        <pc:chgData name="Laura Benítez" userId="S::lbenitez@seo.org::e2d09982-5f3c-4afb-b112-55ad4c40842f" providerId="AD" clId="Web-{F8EBCB52-456A-3B94-55A4-A1D663095403}" dt="2023-09-18T17:06:50.039" v="197" actId="1076"/>
        <pc:sldMkLst>
          <pc:docMk/>
          <pc:sldMk cId="613766280" sldId="434"/>
        </pc:sldMkLst>
        <pc:picChg chg="add mod">
          <ac:chgData name="Laura Benítez" userId="S::lbenitez@seo.org::e2d09982-5f3c-4afb-b112-55ad4c40842f" providerId="AD" clId="Web-{F8EBCB52-456A-3B94-55A4-A1D663095403}" dt="2023-09-18T17:06:50.039" v="197" actId="1076"/>
          <ac:picMkLst>
            <pc:docMk/>
            <pc:sldMk cId="613766280" sldId="434"/>
            <ac:picMk id="2" creationId="{EF7F7404-7F26-21F1-4DDB-4A0EBEB3BBFC}"/>
          </ac:picMkLst>
        </pc:picChg>
        <pc:picChg chg="del">
          <ac:chgData name="Laura Benítez" userId="S::lbenitez@seo.org::e2d09982-5f3c-4afb-b112-55ad4c40842f" providerId="AD" clId="Web-{F8EBCB52-456A-3B94-55A4-A1D663095403}" dt="2023-09-18T17:06:29.929" v="194"/>
          <ac:picMkLst>
            <pc:docMk/>
            <pc:sldMk cId="613766280" sldId="434"/>
            <ac:picMk id="6" creationId="{3DC3C801-89AE-470A-91B0-FE6D4A901D06}"/>
          </ac:picMkLst>
        </pc:picChg>
      </pc:sldChg>
      <pc:sldChg chg="addSp delSp modSp mod setBg">
        <pc:chgData name="Laura Benítez" userId="S::lbenitez@seo.org::e2d09982-5f3c-4afb-b112-55ad4c40842f" providerId="AD" clId="Web-{F8EBCB52-456A-3B94-55A4-A1D663095403}" dt="2023-09-18T16:49:58.908" v="75"/>
        <pc:sldMkLst>
          <pc:docMk/>
          <pc:sldMk cId="2987743883" sldId="466"/>
        </pc:sldMkLst>
        <pc:spChg chg="mod">
          <ac:chgData name="Laura Benítez" userId="S::lbenitez@seo.org::e2d09982-5f3c-4afb-b112-55ad4c40842f" providerId="AD" clId="Web-{F8EBCB52-456A-3B94-55A4-A1D663095403}" dt="2023-09-18T16:49:52.455" v="74"/>
          <ac:spMkLst>
            <pc:docMk/>
            <pc:sldMk cId="2987743883" sldId="466"/>
            <ac:spMk id="2" creationId="{FAC9E7CA-C9F2-D9BA-95E3-BB69BB5210E6}"/>
          </ac:spMkLst>
        </pc:spChg>
        <pc:spChg chg="add del mod ord">
          <ac:chgData name="Laura Benítez" userId="S::lbenitez@seo.org::e2d09982-5f3c-4afb-b112-55ad4c40842f" providerId="AD" clId="Web-{F8EBCB52-456A-3B94-55A4-A1D663095403}" dt="2023-09-18T16:49:52.455" v="74"/>
          <ac:spMkLst>
            <pc:docMk/>
            <pc:sldMk cId="2987743883" sldId="466"/>
            <ac:spMk id="3" creationId="{F473AE7C-8E2F-5CBD-431E-F028699BB45B}"/>
          </ac:spMkLst>
        </pc:spChg>
        <pc:spChg chg="add del mod">
          <ac:chgData name="Laura Benítez" userId="S::lbenitez@seo.org::e2d09982-5f3c-4afb-b112-55ad4c40842f" providerId="AD" clId="Web-{F8EBCB52-456A-3B94-55A4-A1D663095403}" dt="2023-09-18T16:42:14.491" v="18"/>
          <ac:spMkLst>
            <pc:docMk/>
            <pc:sldMk cId="2987743883" sldId="466"/>
            <ac:spMk id="5" creationId="{E5760DD9-6AE4-B512-C17C-91D121AEB852}"/>
          </ac:spMkLst>
        </pc:spChg>
        <pc:spChg chg="add del">
          <ac:chgData name="Laura Benítez" userId="S::lbenitez@seo.org::e2d09982-5f3c-4afb-b112-55ad4c40842f" providerId="AD" clId="Web-{F8EBCB52-456A-3B94-55A4-A1D663095403}" dt="2023-09-18T16:45:20.402" v="47"/>
          <ac:spMkLst>
            <pc:docMk/>
            <pc:sldMk cId="2987743883" sldId="466"/>
            <ac:spMk id="11" creationId="{B14C2221-2B8C-494D-9442-F812DF4E8794}"/>
          </ac:spMkLst>
        </pc:spChg>
        <pc:spChg chg="add del mod">
          <ac:chgData name="Laura Benítez" userId="S::lbenitez@seo.org::e2d09982-5f3c-4afb-b112-55ad4c40842f" providerId="AD" clId="Web-{F8EBCB52-456A-3B94-55A4-A1D663095403}" dt="2023-09-18T16:49:31.126" v="72"/>
          <ac:spMkLst>
            <pc:docMk/>
            <pc:sldMk cId="2987743883" sldId="466"/>
            <ac:spMk id="13" creationId="{572A6AC3-A5EB-4E50-B460-8B0A428F31B0}"/>
          </ac:spMkLst>
        </pc:spChg>
        <pc:spChg chg="add del">
          <ac:chgData name="Laura Benítez" userId="S::lbenitez@seo.org::e2d09982-5f3c-4afb-b112-55ad4c40842f" providerId="AD" clId="Web-{F8EBCB52-456A-3B94-55A4-A1D663095403}" dt="2023-09-18T16:49:52.455" v="74"/>
          <ac:spMkLst>
            <pc:docMk/>
            <pc:sldMk cId="2987743883" sldId="466"/>
            <ac:spMk id="18" creationId="{6B92FAF7-0AD3-4B47-9111-D0E9CD79E247}"/>
          </ac:spMkLst>
        </pc:spChg>
        <pc:spChg chg="add">
          <ac:chgData name="Laura Benítez" userId="S::lbenitez@seo.org::e2d09982-5f3c-4afb-b112-55ad4c40842f" providerId="AD" clId="Web-{F8EBCB52-456A-3B94-55A4-A1D663095403}" dt="2023-09-18T16:49:52.455" v="74"/>
          <ac:spMkLst>
            <pc:docMk/>
            <pc:sldMk cId="2987743883" sldId="466"/>
            <ac:spMk id="35" creationId="{AB43E7DC-5101-4E7C-ADB5-596311F53DEA}"/>
          </ac:spMkLst>
        </pc:spChg>
        <pc:spChg chg="add">
          <ac:chgData name="Laura Benítez" userId="S::lbenitez@seo.org::e2d09982-5f3c-4afb-b112-55ad4c40842f" providerId="AD" clId="Web-{F8EBCB52-456A-3B94-55A4-A1D663095403}" dt="2023-09-18T16:49:52.455" v="74"/>
          <ac:spMkLst>
            <pc:docMk/>
            <pc:sldMk cId="2987743883" sldId="466"/>
            <ac:spMk id="37" creationId="{1B8BCA7A-6464-4C53-A572-89B2B3C2D8D4}"/>
          </ac:spMkLst>
        </pc:spChg>
        <pc:grpChg chg="add del">
          <ac:chgData name="Laura Benítez" userId="S::lbenitez@seo.org::e2d09982-5f3c-4afb-b112-55ad4c40842f" providerId="AD" clId="Web-{F8EBCB52-456A-3B94-55A4-A1D663095403}" dt="2023-09-18T16:49:52.455" v="74"/>
          <ac:grpSpMkLst>
            <pc:docMk/>
            <pc:sldMk cId="2987743883" sldId="466"/>
            <ac:grpSpMk id="20" creationId="{D6A77139-BADB-4B2C-BD41-B67A4D37D758}"/>
          </ac:grpSpMkLst>
        </pc:grpChg>
        <pc:grpChg chg="add del">
          <ac:chgData name="Laura Benítez" userId="S::lbenitez@seo.org::e2d09982-5f3c-4afb-b112-55ad4c40842f" providerId="AD" clId="Web-{F8EBCB52-456A-3B94-55A4-A1D663095403}" dt="2023-09-18T16:49:52.455" v="74"/>
          <ac:grpSpMkLst>
            <pc:docMk/>
            <pc:sldMk cId="2987743883" sldId="466"/>
            <ac:grpSpMk id="26" creationId="{2786ABD8-AB9F-46F2-A7D9-36F1F7338CF9}"/>
          </ac:grpSpMkLst>
        </pc:grpChg>
        <pc:picChg chg="add mod ord">
          <ac:chgData name="Laura Benítez" userId="S::lbenitez@seo.org::e2d09982-5f3c-4afb-b112-55ad4c40842f" providerId="AD" clId="Web-{F8EBCB52-456A-3B94-55A4-A1D663095403}" dt="2023-09-18T16:49:52.455" v="74"/>
          <ac:picMkLst>
            <pc:docMk/>
            <pc:sldMk cId="2987743883" sldId="466"/>
            <ac:picMk id="6" creationId="{E55530E9-E465-DB5F-066D-8EE2DDE7D709}"/>
          </ac:picMkLst>
        </pc:picChg>
        <pc:picChg chg="add mod">
          <ac:chgData name="Laura Benítez" userId="S::lbenitez@seo.org::e2d09982-5f3c-4afb-b112-55ad4c40842f" providerId="AD" clId="Web-{F8EBCB52-456A-3B94-55A4-A1D663095403}" dt="2023-09-18T16:49:52.455" v="74"/>
          <ac:picMkLst>
            <pc:docMk/>
            <pc:sldMk cId="2987743883" sldId="466"/>
            <ac:picMk id="7" creationId="{EFE4B222-3EC6-5FA2-A4BC-B1C9F8B32BF7}"/>
          </ac:picMkLst>
        </pc:picChg>
      </pc:sldChg>
      <pc:sldChg chg="addSp delSp modSp new mod setBg">
        <pc:chgData name="Laura Benítez" userId="S::lbenitez@seo.org::e2d09982-5f3c-4afb-b112-55ad4c40842f" providerId="AD" clId="Web-{F8EBCB52-456A-3B94-55A4-A1D663095403}" dt="2023-09-18T16:55:48.634" v="102"/>
        <pc:sldMkLst>
          <pc:docMk/>
          <pc:sldMk cId="2345360988" sldId="483"/>
        </pc:sldMkLst>
        <pc:spChg chg="mod ord">
          <ac:chgData name="Laura Benítez" userId="S::lbenitez@seo.org::e2d09982-5f3c-4afb-b112-55ad4c40842f" providerId="AD" clId="Web-{F8EBCB52-456A-3B94-55A4-A1D663095403}" dt="2023-09-18T16:55:48.634" v="102"/>
          <ac:spMkLst>
            <pc:docMk/>
            <pc:sldMk cId="2345360988" sldId="483"/>
            <ac:spMk id="2" creationId="{7D1366F4-EA5D-B843-4FF5-C39A66C4F9DF}"/>
          </ac:spMkLst>
        </pc:spChg>
        <pc:spChg chg="del">
          <ac:chgData name="Laura Benítez" userId="S::lbenitez@seo.org::e2d09982-5f3c-4afb-b112-55ad4c40842f" providerId="AD" clId="Web-{F8EBCB52-456A-3B94-55A4-A1D663095403}" dt="2023-09-18T16:51:20.972" v="80"/>
          <ac:spMkLst>
            <pc:docMk/>
            <pc:sldMk cId="2345360988" sldId="483"/>
            <ac:spMk id="3" creationId="{4AD36321-C66D-7C21-373B-4C3604811B33}"/>
          </ac:spMkLst>
        </pc:spChg>
        <pc:spChg chg="add del mod">
          <ac:chgData name="Laura Benítez" userId="S::lbenitez@seo.org::e2d09982-5f3c-4afb-b112-55ad4c40842f" providerId="AD" clId="Web-{F8EBCB52-456A-3B94-55A4-A1D663095403}" dt="2023-09-18T16:52:02.551" v="86"/>
          <ac:spMkLst>
            <pc:docMk/>
            <pc:sldMk cId="2345360988" sldId="483"/>
            <ac:spMk id="6" creationId="{B1EF6A94-8BA1-7862-041A-155F69456591}"/>
          </ac:spMkLst>
        </pc:spChg>
        <pc:spChg chg="add del mod">
          <ac:chgData name="Laura Benítez" userId="S::lbenitez@seo.org::e2d09982-5f3c-4afb-b112-55ad4c40842f" providerId="AD" clId="Web-{F8EBCB52-456A-3B94-55A4-A1D663095403}" dt="2023-09-18T16:52:32.927" v="87"/>
          <ac:spMkLst>
            <pc:docMk/>
            <pc:sldMk cId="2345360988" sldId="483"/>
            <ac:spMk id="7" creationId="{584EB86B-3FAC-844F-2D34-2BE76CD413B4}"/>
          </ac:spMkLst>
        </pc:spChg>
        <pc:spChg chg="add del">
          <ac:chgData name="Laura Benítez" userId="S::lbenitez@seo.org::e2d09982-5f3c-4afb-b112-55ad4c40842f" providerId="AD" clId="Web-{F8EBCB52-456A-3B94-55A4-A1D663095403}" dt="2023-09-18T16:53:00.912" v="91"/>
          <ac:spMkLst>
            <pc:docMk/>
            <pc:sldMk cId="2345360988" sldId="483"/>
            <ac:spMk id="12" creationId="{E629CA17-98C1-2736-F7DD-1AA97F599307}"/>
          </ac:spMkLst>
        </pc:spChg>
        <pc:spChg chg="add del">
          <ac:chgData name="Laura Benítez" userId="S::lbenitez@seo.org::e2d09982-5f3c-4afb-b112-55ad4c40842f" providerId="AD" clId="Web-{F8EBCB52-456A-3B94-55A4-A1D663095403}" dt="2023-09-18T16:53:00.912" v="91"/>
          <ac:spMkLst>
            <pc:docMk/>
            <pc:sldMk cId="2345360988" sldId="483"/>
            <ac:spMk id="15" creationId="{04C21BAE-6866-4C7A-A7EC-C1B2E572D5BE}"/>
          </ac:spMkLst>
        </pc:spChg>
        <pc:spChg chg="add del">
          <ac:chgData name="Laura Benítez" userId="S::lbenitez@seo.org::e2d09982-5f3c-4afb-b112-55ad4c40842f" providerId="AD" clId="Web-{F8EBCB52-456A-3B94-55A4-A1D663095403}" dt="2023-09-18T16:53:00.912" v="91"/>
          <ac:spMkLst>
            <pc:docMk/>
            <pc:sldMk cId="2345360988" sldId="483"/>
            <ac:spMk id="17" creationId="{7E7D0C94-08B4-48AE-8813-CC4D60294F42}"/>
          </ac:spMkLst>
        </pc:spChg>
        <pc:spChg chg="add del">
          <ac:chgData name="Laura Benítez" userId="S::lbenitez@seo.org::e2d09982-5f3c-4afb-b112-55ad4c40842f" providerId="AD" clId="Web-{F8EBCB52-456A-3B94-55A4-A1D663095403}" dt="2023-09-18T16:53:00.912" v="91"/>
          <ac:spMkLst>
            <pc:docMk/>
            <pc:sldMk cId="2345360988" sldId="483"/>
            <ac:spMk id="19" creationId="{DD0D366F-455D-4298-97E9-89785ADAEC06}"/>
          </ac:spMkLst>
        </pc:spChg>
        <pc:spChg chg="add del">
          <ac:chgData name="Laura Benítez" userId="S::lbenitez@seo.org::e2d09982-5f3c-4afb-b112-55ad4c40842f" providerId="AD" clId="Web-{F8EBCB52-456A-3B94-55A4-A1D663095403}" dt="2023-09-18T16:53:00.912" v="91"/>
          <ac:spMkLst>
            <pc:docMk/>
            <pc:sldMk cId="2345360988" sldId="483"/>
            <ac:spMk id="21" creationId="{F0C518C2-0AA4-470C-87B9-9CBF428FBA25}"/>
          </ac:spMkLst>
        </pc:spChg>
        <pc:spChg chg="add del">
          <ac:chgData name="Laura Benítez" userId="S::lbenitez@seo.org::e2d09982-5f3c-4afb-b112-55ad4c40842f" providerId="AD" clId="Web-{F8EBCB52-456A-3B94-55A4-A1D663095403}" dt="2023-09-18T16:53:44.803" v="93"/>
          <ac:spMkLst>
            <pc:docMk/>
            <pc:sldMk cId="2345360988" sldId="483"/>
            <ac:spMk id="26" creationId="{9089EED9-F54D-4F20-A2C6-949DE4176959}"/>
          </ac:spMkLst>
        </pc:spChg>
        <pc:spChg chg="add del">
          <ac:chgData name="Laura Benítez" userId="S::lbenitez@seo.org::e2d09982-5f3c-4afb-b112-55ad4c40842f" providerId="AD" clId="Web-{F8EBCB52-456A-3B94-55A4-A1D663095403}" dt="2023-09-18T16:53:44.803" v="93"/>
          <ac:spMkLst>
            <pc:docMk/>
            <pc:sldMk cId="2345360988" sldId="483"/>
            <ac:spMk id="28" creationId="{7E46F721-3785-414D-8697-16AF490E6806}"/>
          </ac:spMkLst>
        </pc:spChg>
        <pc:spChg chg="add del mod ord">
          <ac:chgData name="Laura Benítez" userId="S::lbenitez@seo.org::e2d09982-5f3c-4afb-b112-55ad4c40842f" providerId="AD" clId="Web-{F8EBCB52-456A-3B94-55A4-A1D663095403}" dt="2023-09-18T16:54:47.602" v="99"/>
          <ac:spMkLst>
            <pc:docMk/>
            <pc:sldMk cId="2345360988" sldId="483"/>
            <ac:spMk id="32" creationId="{15A74530-5A72-2075-0776-10C372E7B37D}"/>
          </ac:spMkLst>
        </pc:spChg>
        <pc:spChg chg="add del">
          <ac:chgData name="Laura Benítez" userId="S::lbenitez@seo.org::e2d09982-5f3c-4afb-b112-55ad4c40842f" providerId="AD" clId="Web-{F8EBCB52-456A-3B94-55A4-A1D663095403}" dt="2023-09-18T16:54:36.976" v="98"/>
          <ac:spMkLst>
            <pc:docMk/>
            <pc:sldMk cId="2345360988" sldId="483"/>
            <ac:spMk id="35" creationId="{04C21BAE-6866-4C7A-A7EC-C1B2E572D5BE}"/>
          </ac:spMkLst>
        </pc:spChg>
        <pc:spChg chg="add del">
          <ac:chgData name="Laura Benítez" userId="S::lbenitez@seo.org::e2d09982-5f3c-4afb-b112-55ad4c40842f" providerId="AD" clId="Web-{F8EBCB52-456A-3B94-55A4-A1D663095403}" dt="2023-09-18T16:54:36.976" v="98"/>
          <ac:spMkLst>
            <pc:docMk/>
            <pc:sldMk cId="2345360988" sldId="483"/>
            <ac:spMk id="37" creationId="{7E7D0C94-08B4-48AE-8813-CC4D60294F42}"/>
          </ac:spMkLst>
        </pc:spChg>
        <pc:spChg chg="add del">
          <ac:chgData name="Laura Benítez" userId="S::lbenitez@seo.org::e2d09982-5f3c-4afb-b112-55ad4c40842f" providerId="AD" clId="Web-{F8EBCB52-456A-3B94-55A4-A1D663095403}" dt="2023-09-18T16:54:36.976" v="98"/>
          <ac:spMkLst>
            <pc:docMk/>
            <pc:sldMk cId="2345360988" sldId="483"/>
            <ac:spMk id="39" creationId="{DD0D366F-455D-4298-97E9-89785ADAEC06}"/>
          </ac:spMkLst>
        </pc:spChg>
        <pc:spChg chg="add del">
          <ac:chgData name="Laura Benítez" userId="S::lbenitez@seo.org::e2d09982-5f3c-4afb-b112-55ad4c40842f" providerId="AD" clId="Web-{F8EBCB52-456A-3B94-55A4-A1D663095403}" dt="2023-09-18T16:54:36.976" v="98"/>
          <ac:spMkLst>
            <pc:docMk/>
            <pc:sldMk cId="2345360988" sldId="483"/>
            <ac:spMk id="41" creationId="{F0C518C2-0AA4-470C-87B9-9CBF428FBA25}"/>
          </ac:spMkLst>
        </pc:spChg>
        <pc:spChg chg="add del">
          <ac:chgData name="Laura Benítez" userId="S::lbenitez@seo.org::e2d09982-5f3c-4afb-b112-55ad4c40842f" providerId="AD" clId="Web-{F8EBCB52-456A-3B94-55A4-A1D663095403}" dt="2023-09-18T16:54:36.945" v="97"/>
          <ac:spMkLst>
            <pc:docMk/>
            <pc:sldMk cId="2345360988" sldId="483"/>
            <ac:spMk id="46" creationId="{9F79630B-0F0B-446E-A637-38FA8F61D10E}"/>
          </ac:spMkLst>
        </pc:spChg>
        <pc:spChg chg="add del">
          <ac:chgData name="Laura Benítez" userId="S::lbenitez@seo.org::e2d09982-5f3c-4afb-b112-55ad4c40842f" providerId="AD" clId="Web-{F8EBCB52-456A-3B94-55A4-A1D663095403}" dt="2023-09-18T16:54:36.945" v="97"/>
          <ac:spMkLst>
            <pc:docMk/>
            <pc:sldMk cId="2345360988" sldId="483"/>
            <ac:spMk id="48" creationId="{B3437C99-FC8E-4311-B48A-F0C4C329B154}"/>
          </ac:spMkLst>
        </pc:spChg>
        <pc:spChg chg="add del">
          <ac:chgData name="Laura Benítez" userId="S::lbenitez@seo.org::e2d09982-5f3c-4afb-b112-55ad4c40842f" providerId="AD" clId="Web-{F8EBCB52-456A-3B94-55A4-A1D663095403}" dt="2023-09-18T16:55:48.634" v="102"/>
          <ac:spMkLst>
            <pc:docMk/>
            <pc:sldMk cId="2345360988" sldId="483"/>
            <ac:spMk id="50" creationId="{DCD6552F-C98B-4FBA-842F-3EF2D5ACA1FF}"/>
          </ac:spMkLst>
        </pc:spChg>
        <pc:spChg chg="add del">
          <ac:chgData name="Laura Benítez" userId="S::lbenitez@seo.org::e2d09982-5f3c-4afb-b112-55ad4c40842f" providerId="AD" clId="Web-{F8EBCB52-456A-3B94-55A4-A1D663095403}" dt="2023-09-18T16:55:48.634" v="102"/>
          <ac:spMkLst>
            <pc:docMk/>
            <pc:sldMk cId="2345360988" sldId="483"/>
            <ac:spMk id="51" creationId="{04C21BAE-6866-4C7A-A7EC-C1B2E572D5BE}"/>
          </ac:spMkLst>
        </pc:spChg>
        <pc:spChg chg="add del">
          <ac:chgData name="Laura Benítez" userId="S::lbenitez@seo.org::e2d09982-5f3c-4afb-b112-55ad4c40842f" providerId="AD" clId="Web-{F8EBCB52-456A-3B94-55A4-A1D663095403}" dt="2023-09-18T16:55:48.634" v="102"/>
          <ac:spMkLst>
            <pc:docMk/>
            <pc:sldMk cId="2345360988" sldId="483"/>
            <ac:spMk id="52" creationId="{F0C518C2-0AA4-470C-87B9-9CBF428FBA25}"/>
          </ac:spMkLst>
        </pc:spChg>
        <pc:spChg chg="add del">
          <ac:chgData name="Laura Benítez" userId="S::lbenitez@seo.org::e2d09982-5f3c-4afb-b112-55ad4c40842f" providerId="AD" clId="Web-{F8EBCB52-456A-3B94-55A4-A1D663095403}" dt="2023-09-18T16:55:48.634" v="102"/>
          <ac:spMkLst>
            <pc:docMk/>
            <pc:sldMk cId="2345360988" sldId="483"/>
            <ac:spMk id="53" creationId="{C74F2646-08C7-4051-81DA-751C43A03FC1}"/>
          </ac:spMkLst>
        </pc:spChg>
        <pc:spChg chg="add del">
          <ac:chgData name="Laura Benítez" userId="S::lbenitez@seo.org::e2d09982-5f3c-4afb-b112-55ad4c40842f" providerId="AD" clId="Web-{F8EBCB52-456A-3B94-55A4-A1D663095403}" dt="2023-09-18T16:55:48.634" v="101"/>
          <ac:spMkLst>
            <pc:docMk/>
            <pc:sldMk cId="2345360988" sldId="483"/>
            <ac:spMk id="58" creationId="{0E91F5CA-B392-444C-88E3-BF5BAAEBDEB0}"/>
          </ac:spMkLst>
        </pc:spChg>
        <pc:spChg chg="add del">
          <ac:chgData name="Laura Benítez" userId="S::lbenitez@seo.org::e2d09982-5f3c-4afb-b112-55ad4c40842f" providerId="AD" clId="Web-{F8EBCB52-456A-3B94-55A4-A1D663095403}" dt="2023-09-18T16:55:48.634" v="101"/>
          <ac:spMkLst>
            <pc:docMk/>
            <pc:sldMk cId="2345360988" sldId="483"/>
            <ac:spMk id="60" creationId="{9752D771-2D72-4B2C-B816-121D10C38ED0}"/>
          </ac:spMkLst>
        </pc:spChg>
        <pc:spChg chg="add del">
          <ac:chgData name="Laura Benítez" userId="S::lbenitez@seo.org::e2d09982-5f3c-4afb-b112-55ad4c40842f" providerId="AD" clId="Web-{F8EBCB52-456A-3B94-55A4-A1D663095403}" dt="2023-09-18T16:55:48.634" v="101"/>
          <ac:spMkLst>
            <pc:docMk/>
            <pc:sldMk cId="2345360988" sldId="483"/>
            <ac:spMk id="62" creationId="{58D2EC0A-5E54-424F-BE02-26DFFEBD6F9D}"/>
          </ac:spMkLst>
        </pc:spChg>
        <pc:spChg chg="add del">
          <ac:chgData name="Laura Benítez" userId="S::lbenitez@seo.org::e2d09982-5f3c-4afb-b112-55ad4c40842f" providerId="AD" clId="Web-{F8EBCB52-456A-3B94-55A4-A1D663095403}" dt="2023-09-18T16:55:48.634" v="101"/>
          <ac:spMkLst>
            <pc:docMk/>
            <pc:sldMk cId="2345360988" sldId="483"/>
            <ac:spMk id="64" creationId="{DDCE5572-4319-4D42-813F-C8C69C08CAA8}"/>
          </ac:spMkLst>
        </pc:spChg>
        <pc:spChg chg="add">
          <ac:chgData name="Laura Benítez" userId="S::lbenitez@seo.org::e2d09982-5f3c-4afb-b112-55ad4c40842f" providerId="AD" clId="Web-{F8EBCB52-456A-3B94-55A4-A1D663095403}" dt="2023-09-18T16:55:48.634" v="102"/>
          <ac:spMkLst>
            <pc:docMk/>
            <pc:sldMk cId="2345360988" sldId="483"/>
            <ac:spMk id="66" creationId="{78E81931-EC11-4433-BB7B-ED42BAA2441E}"/>
          </ac:spMkLst>
        </pc:spChg>
        <pc:spChg chg="add">
          <ac:chgData name="Laura Benítez" userId="S::lbenitez@seo.org::e2d09982-5f3c-4afb-b112-55ad4c40842f" providerId="AD" clId="Web-{F8EBCB52-456A-3B94-55A4-A1D663095403}" dt="2023-09-18T16:55:48.634" v="102"/>
          <ac:spMkLst>
            <pc:docMk/>
            <pc:sldMk cId="2345360988" sldId="483"/>
            <ac:spMk id="67" creationId="{F35BC353-549C-47DC-9732-7E6961372840}"/>
          </ac:spMkLst>
        </pc:spChg>
        <pc:picChg chg="add del mod ord">
          <ac:chgData name="Laura Benítez" userId="S::lbenitez@seo.org::e2d09982-5f3c-4afb-b112-55ad4c40842f" providerId="AD" clId="Web-{F8EBCB52-456A-3B94-55A4-A1D663095403}" dt="2023-09-18T16:51:29.957" v="82"/>
          <ac:picMkLst>
            <pc:docMk/>
            <pc:sldMk cId="2345360988" sldId="483"/>
            <ac:picMk id="4" creationId="{2BA6DAE5-35D6-04FD-D44E-6BD5DD33DA13}"/>
          </ac:picMkLst>
        </pc:picChg>
        <pc:picChg chg="add mod ord">
          <ac:chgData name="Laura Benítez" userId="S::lbenitez@seo.org::e2d09982-5f3c-4afb-b112-55ad4c40842f" providerId="AD" clId="Web-{F8EBCB52-456A-3B94-55A4-A1D663095403}" dt="2023-09-18T16:55:48.634" v="102"/>
          <ac:picMkLst>
            <pc:docMk/>
            <pc:sldMk cId="2345360988" sldId="483"/>
            <ac:picMk id="8" creationId="{CDA17BB9-B88E-D52D-95FA-CA7B1C05C3DA}"/>
          </ac:picMkLst>
        </pc:picChg>
      </pc:sldChg>
      <pc:sldChg chg="addSp delSp modSp new mod setBg">
        <pc:chgData name="Laura Benítez" userId="S::lbenitez@seo.org::e2d09982-5f3c-4afb-b112-55ad4c40842f" providerId="AD" clId="Web-{F8EBCB52-456A-3B94-55A4-A1D663095403}" dt="2023-09-18T16:57:40.012" v="112"/>
        <pc:sldMkLst>
          <pc:docMk/>
          <pc:sldMk cId="1727913797" sldId="484"/>
        </pc:sldMkLst>
        <pc:spChg chg="del">
          <ac:chgData name="Laura Benítez" userId="S::lbenitez@seo.org::e2d09982-5f3c-4afb-b112-55ad4c40842f" providerId="AD" clId="Web-{F8EBCB52-456A-3B94-55A4-A1D663095403}" dt="2023-09-18T16:56:32.307" v="106"/>
          <ac:spMkLst>
            <pc:docMk/>
            <pc:sldMk cId="1727913797" sldId="484"/>
            <ac:spMk id="2" creationId="{61B6AF92-C218-9BF0-645A-D8B257586B1B}"/>
          </ac:spMkLst>
        </pc:spChg>
        <pc:spChg chg="del">
          <ac:chgData name="Laura Benítez" userId="S::lbenitez@seo.org::e2d09982-5f3c-4afb-b112-55ad4c40842f" providerId="AD" clId="Web-{F8EBCB52-456A-3B94-55A4-A1D663095403}" dt="2023-09-18T16:56:39.057" v="107"/>
          <ac:spMkLst>
            <pc:docMk/>
            <pc:sldMk cId="1727913797" sldId="484"/>
            <ac:spMk id="3" creationId="{95C6ACBD-70D4-F9ED-B876-F187980B857E}"/>
          </ac:spMkLst>
        </pc:spChg>
        <pc:spChg chg="add mod ord">
          <ac:chgData name="Laura Benítez" userId="S::lbenitez@seo.org::e2d09982-5f3c-4afb-b112-55ad4c40842f" providerId="AD" clId="Web-{F8EBCB52-456A-3B94-55A4-A1D663095403}" dt="2023-09-18T16:57:40.012" v="112"/>
          <ac:spMkLst>
            <pc:docMk/>
            <pc:sldMk cId="1727913797" sldId="484"/>
            <ac:spMk id="4" creationId="{5F528FD4-1993-693F-5BD3-125ECD5C7044}"/>
          </ac:spMkLst>
        </pc:spChg>
        <pc:spChg chg="add del">
          <ac:chgData name="Laura Benítez" userId="S::lbenitez@seo.org::e2d09982-5f3c-4afb-b112-55ad4c40842f" providerId="AD" clId="Web-{F8EBCB52-456A-3B94-55A4-A1D663095403}" dt="2023-09-18T16:57:40.012" v="112"/>
          <ac:spMkLst>
            <pc:docMk/>
            <pc:sldMk cId="1727913797" sldId="484"/>
            <ac:spMk id="10" creationId="{0E91F5CA-B392-444C-88E3-BF5BAAEBDEB0}"/>
          </ac:spMkLst>
        </pc:spChg>
        <pc:spChg chg="add del">
          <ac:chgData name="Laura Benítez" userId="S::lbenitez@seo.org::e2d09982-5f3c-4afb-b112-55ad4c40842f" providerId="AD" clId="Web-{F8EBCB52-456A-3B94-55A4-A1D663095403}" dt="2023-09-18T16:57:40.012" v="112"/>
          <ac:spMkLst>
            <pc:docMk/>
            <pc:sldMk cId="1727913797" sldId="484"/>
            <ac:spMk id="12" creationId="{0459807F-B6FA-44D3-9A53-C55B6B56884A}"/>
          </ac:spMkLst>
        </pc:spChg>
        <pc:spChg chg="add">
          <ac:chgData name="Laura Benítez" userId="S::lbenitez@seo.org::e2d09982-5f3c-4afb-b112-55ad4c40842f" providerId="AD" clId="Web-{F8EBCB52-456A-3B94-55A4-A1D663095403}" dt="2023-09-18T16:57:40.012" v="112"/>
          <ac:spMkLst>
            <pc:docMk/>
            <pc:sldMk cId="1727913797" sldId="484"/>
            <ac:spMk id="17" creationId="{0E91F5CA-B392-444C-88E3-BF5BAAEBDEB0}"/>
          </ac:spMkLst>
        </pc:spChg>
        <pc:spChg chg="add">
          <ac:chgData name="Laura Benítez" userId="S::lbenitez@seo.org::e2d09982-5f3c-4afb-b112-55ad4c40842f" providerId="AD" clId="Web-{F8EBCB52-456A-3B94-55A4-A1D663095403}" dt="2023-09-18T16:57:40.012" v="112"/>
          <ac:spMkLst>
            <pc:docMk/>
            <pc:sldMk cId="1727913797" sldId="484"/>
            <ac:spMk id="19" creationId="{9752D771-2D72-4B2C-B816-121D10C38ED0}"/>
          </ac:spMkLst>
        </pc:spChg>
        <pc:spChg chg="add">
          <ac:chgData name="Laura Benítez" userId="S::lbenitez@seo.org::e2d09982-5f3c-4afb-b112-55ad4c40842f" providerId="AD" clId="Web-{F8EBCB52-456A-3B94-55A4-A1D663095403}" dt="2023-09-18T16:57:40.012" v="112"/>
          <ac:spMkLst>
            <pc:docMk/>
            <pc:sldMk cId="1727913797" sldId="484"/>
            <ac:spMk id="21" creationId="{58D2EC0A-5E54-424F-BE02-26DFFEBD6F9D}"/>
          </ac:spMkLst>
        </pc:spChg>
        <pc:spChg chg="add">
          <ac:chgData name="Laura Benítez" userId="S::lbenitez@seo.org::e2d09982-5f3c-4afb-b112-55ad4c40842f" providerId="AD" clId="Web-{F8EBCB52-456A-3B94-55A4-A1D663095403}" dt="2023-09-18T16:57:40.012" v="112"/>
          <ac:spMkLst>
            <pc:docMk/>
            <pc:sldMk cId="1727913797" sldId="484"/>
            <ac:spMk id="23" creationId="{DDCE5572-4319-4D42-813F-C8C69C08CAA8}"/>
          </ac:spMkLst>
        </pc:spChg>
        <pc:picChg chg="add mod">
          <ac:chgData name="Laura Benítez" userId="S::lbenitez@seo.org::e2d09982-5f3c-4afb-b112-55ad4c40842f" providerId="AD" clId="Web-{F8EBCB52-456A-3B94-55A4-A1D663095403}" dt="2023-09-18T16:57:40.012" v="112"/>
          <ac:picMkLst>
            <pc:docMk/>
            <pc:sldMk cId="1727913797" sldId="484"/>
            <ac:picMk id="5" creationId="{3298BDC3-47F2-B43A-1606-A3EDF9C7EB85}"/>
          </ac:picMkLst>
        </pc:picChg>
      </pc:sldChg>
      <pc:sldChg chg="addSp delSp modSp new mod setBg">
        <pc:chgData name="Laura Benítez" userId="S::lbenitez@seo.org::e2d09982-5f3c-4afb-b112-55ad4c40842f" providerId="AD" clId="Web-{F8EBCB52-456A-3B94-55A4-A1D663095403}" dt="2023-09-18T16:58:28.903" v="121"/>
        <pc:sldMkLst>
          <pc:docMk/>
          <pc:sldMk cId="608123071" sldId="485"/>
        </pc:sldMkLst>
        <pc:spChg chg="del">
          <ac:chgData name="Laura Benítez" userId="S::lbenitez@seo.org::e2d09982-5f3c-4afb-b112-55ad4c40842f" providerId="AD" clId="Web-{F8EBCB52-456A-3B94-55A4-A1D663095403}" dt="2023-09-18T16:58:10.590" v="117"/>
          <ac:spMkLst>
            <pc:docMk/>
            <pc:sldMk cId="608123071" sldId="485"/>
            <ac:spMk id="2" creationId="{3B6E9B0E-96FC-0716-6B84-7CE5AF51C20C}"/>
          </ac:spMkLst>
        </pc:spChg>
        <pc:spChg chg="del">
          <ac:chgData name="Laura Benítez" userId="S::lbenitez@seo.org::e2d09982-5f3c-4afb-b112-55ad4c40842f" providerId="AD" clId="Web-{F8EBCB52-456A-3B94-55A4-A1D663095403}" dt="2023-09-18T16:58:09.965" v="116"/>
          <ac:spMkLst>
            <pc:docMk/>
            <pc:sldMk cId="608123071" sldId="485"/>
            <ac:spMk id="3" creationId="{7EF7D178-091D-F9D4-688C-D473CF9B5903}"/>
          </ac:spMkLst>
        </pc:spChg>
        <pc:spChg chg="add mod ord">
          <ac:chgData name="Laura Benítez" userId="S::lbenitez@seo.org::e2d09982-5f3c-4afb-b112-55ad4c40842f" providerId="AD" clId="Web-{F8EBCB52-456A-3B94-55A4-A1D663095403}" dt="2023-09-18T16:58:28.903" v="121"/>
          <ac:spMkLst>
            <pc:docMk/>
            <pc:sldMk cId="608123071" sldId="485"/>
            <ac:spMk id="4" creationId="{5676DF75-57C7-BC2B-5294-710332647BBE}"/>
          </ac:spMkLst>
        </pc:spChg>
        <pc:spChg chg="add">
          <ac:chgData name="Laura Benítez" userId="S::lbenitez@seo.org::e2d09982-5f3c-4afb-b112-55ad4c40842f" providerId="AD" clId="Web-{F8EBCB52-456A-3B94-55A4-A1D663095403}" dt="2023-09-18T16:58:28.903" v="121"/>
          <ac:spMkLst>
            <pc:docMk/>
            <pc:sldMk cId="608123071" sldId="485"/>
            <ac:spMk id="10" creationId="{0E91F5CA-B392-444C-88E3-BF5BAAEBDEB0}"/>
          </ac:spMkLst>
        </pc:spChg>
        <pc:spChg chg="add">
          <ac:chgData name="Laura Benítez" userId="S::lbenitez@seo.org::e2d09982-5f3c-4afb-b112-55ad4c40842f" providerId="AD" clId="Web-{F8EBCB52-456A-3B94-55A4-A1D663095403}" dt="2023-09-18T16:58:28.903" v="121"/>
          <ac:spMkLst>
            <pc:docMk/>
            <pc:sldMk cId="608123071" sldId="485"/>
            <ac:spMk id="12" creationId="{9752D771-2D72-4B2C-B816-121D10C38ED0}"/>
          </ac:spMkLst>
        </pc:spChg>
        <pc:spChg chg="add">
          <ac:chgData name="Laura Benítez" userId="S::lbenitez@seo.org::e2d09982-5f3c-4afb-b112-55ad4c40842f" providerId="AD" clId="Web-{F8EBCB52-456A-3B94-55A4-A1D663095403}" dt="2023-09-18T16:58:28.903" v="121"/>
          <ac:spMkLst>
            <pc:docMk/>
            <pc:sldMk cId="608123071" sldId="485"/>
            <ac:spMk id="14" creationId="{58D2EC0A-5E54-424F-BE02-26DFFEBD6F9D}"/>
          </ac:spMkLst>
        </pc:spChg>
        <pc:spChg chg="add">
          <ac:chgData name="Laura Benítez" userId="S::lbenitez@seo.org::e2d09982-5f3c-4afb-b112-55ad4c40842f" providerId="AD" clId="Web-{F8EBCB52-456A-3B94-55A4-A1D663095403}" dt="2023-09-18T16:58:28.903" v="121"/>
          <ac:spMkLst>
            <pc:docMk/>
            <pc:sldMk cId="608123071" sldId="485"/>
            <ac:spMk id="16" creationId="{DDCE5572-4319-4D42-813F-C8C69C08CAA8}"/>
          </ac:spMkLst>
        </pc:spChg>
        <pc:picChg chg="add mod">
          <ac:chgData name="Laura Benítez" userId="S::lbenitez@seo.org::e2d09982-5f3c-4afb-b112-55ad4c40842f" providerId="AD" clId="Web-{F8EBCB52-456A-3B94-55A4-A1D663095403}" dt="2023-09-18T16:58:28.903" v="121"/>
          <ac:picMkLst>
            <pc:docMk/>
            <pc:sldMk cId="608123071" sldId="485"/>
            <ac:picMk id="5" creationId="{223AF986-5572-F030-AC13-2610BD1AE0BB}"/>
          </ac:picMkLst>
        </pc:picChg>
      </pc:sldChg>
    </pc:docChg>
  </pc:docChgLst>
  <pc:docChgLst>
    <pc:chgData name="Laura Benítez" userId="S::lbenitez@seo.org::e2d09982-5f3c-4afb-b112-55ad4c40842f" providerId="AD" clId="Web-{B98A96BB-9674-9873-4805-801F6459493E}"/>
    <pc:docChg chg="modSld">
      <pc:chgData name="Laura Benítez" userId="S::lbenitez@seo.org::e2d09982-5f3c-4afb-b112-55ad4c40842f" providerId="AD" clId="Web-{B98A96BB-9674-9873-4805-801F6459493E}" dt="2023-09-29T07:39:20.191" v="101" actId="20577"/>
      <pc:docMkLst>
        <pc:docMk/>
      </pc:docMkLst>
      <pc:sldChg chg="addSp delSp modSp">
        <pc:chgData name="Laura Benítez" userId="S::lbenitez@seo.org::e2d09982-5f3c-4afb-b112-55ad4c40842f" providerId="AD" clId="Web-{B98A96BB-9674-9873-4805-801F6459493E}" dt="2023-09-29T07:31:18.553" v="45" actId="14100"/>
        <pc:sldMkLst>
          <pc:docMk/>
          <pc:sldMk cId="164667484" sldId="461"/>
        </pc:sldMkLst>
        <pc:spChg chg="del">
          <ac:chgData name="Laura Benítez" userId="S::lbenitez@seo.org::e2d09982-5f3c-4afb-b112-55ad4c40842f" providerId="AD" clId="Web-{B98A96BB-9674-9873-4805-801F6459493E}" dt="2023-09-29T07:24:43.777" v="2"/>
          <ac:spMkLst>
            <pc:docMk/>
            <pc:sldMk cId="164667484" sldId="461"/>
            <ac:spMk id="4" creationId="{00000000-0000-0000-0000-000000000000}"/>
          </ac:spMkLst>
        </pc:spChg>
        <pc:spChg chg="del">
          <ac:chgData name="Laura Benítez" userId="S::lbenitez@seo.org::e2d09982-5f3c-4afb-b112-55ad4c40842f" providerId="AD" clId="Web-{B98A96BB-9674-9873-4805-801F6459493E}" dt="2023-09-29T07:25:18.153" v="4"/>
          <ac:spMkLst>
            <pc:docMk/>
            <pc:sldMk cId="164667484" sldId="461"/>
            <ac:spMk id="5" creationId="{00000000-0000-0000-0000-000000000000}"/>
          </ac:spMkLst>
        </pc:spChg>
        <pc:spChg chg="del">
          <ac:chgData name="Laura Benítez" userId="S::lbenitez@seo.org::e2d09982-5f3c-4afb-b112-55ad4c40842f" providerId="AD" clId="Web-{B98A96BB-9674-9873-4805-801F6459493E}" dt="2023-09-29T07:24:53.965" v="3"/>
          <ac:spMkLst>
            <pc:docMk/>
            <pc:sldMk cId="164667484" sldId="461"/>
            <ac:spMk id="9" creationId="{00000000-0000-0000-0000-000000000000}"/>
          </ac:spMkLst>
        </pc:spChg>
        <pc:spChg chg="add del mod">
          <ac:chgData name="Laura Benítez" userId="S::lbenitez@seo.org::e2d09982-5f3c-4afb-b112-55ad4c40842f" providerId="AD" clId="Web-{B98A96BB-9674-9873-4805-801F6459493E}" dt="2023-09-29T07:25:29.481" v="6"/>
          <ac:spMkLst>
            <pc:docMk/>
            <pc:sldMk cId="164667484" sldId="461"/>
            <ac:spMk id="10" creationId="{70B9ECCE-15BC-9824-A44A-34BE04651465}"/>
          </ac:spMkLst>
        </pc:spChg>
        <pc:spChg chg="add mod">
          <ac:chgData name="Laura Benítez" userId="S::lbenitez@seo.org::e2d09982-5f3c-4afb-b112-55ad4c40842f" providerId="AD" clId="Web-{B98A96BB-9674-9873-4805-801F6459493E}" dt="2023-09-29T07:31:18.553" v="45" actId="14100"/>
          <ac:spMkLst>
            <pc:docMk/>
            <pc:sldMk cId="164667484" sldId="461"/>
            <ac:spMk id="11" creationId="{FBD500AF-830A-9CD2-A161-E7C92343BFE9}"/>
          </ac:spMkLst>
        </pc:spChg>
        <pc:spChg chg="add del">
          <ac:chgData name="Laura Benítez" userId="S::lbenitez@seo.org::e2d09982-5f3c-4afb-b112-55ad4c40842f" providerId="AD" clId="Web-{B98A96BB-9674-9873-4805-801F6459493E}" dt="2023-09-29T07:29:44.926" v="31"/>
          <ac:spMkLst>
            <pc:docMk/>
            <pc:sldMk cId="164667484" sldId="461"/>
            <ac:spMk id="14" creationId="{285FB98D-FCB0-1095-2C90-C97C194E6EEF}"/>
          </ac:spMkLst>
        </pc:spChg>
        <pc:spChg chg="add del mod">
          <ac:chgData name="Laura Benítez" userId="S::lbenitez@seo.org::e2d09982-5f3c-4afb-b112-55ad4c40842f" providerId="AD" clId="Web-{B98A96BB-9674-9873-4805-801F6459493E}" dt="2023-09-29T07:30:11.895" v="36"/>
          <ac:spMkLst>
            <pc:docMk/>
            <pc:sldMk cId="164667484" sldId="461"/>
            <ac:spMk id="15" creationId="{D468D807-343D-2790-4429-52BB29EBEF6A}"/>
          </ac:spMkLst>
        </pc:spChg>
        <pc:picChg chg="del">
          <ac:chgData name="Laura Benítez" userId="S::lbenitez@seo.org::e2d09982-5f3c-4afb-b112-55ad4c40842f" providerId="AD" clId="Web-{B98A96BB-9674-9873-4805-801F6459493E}" dt="2023-09-29T07:24:17.214" v="0"/>
          <ac:picMkLst>
            <pc:docMk/>
            <pc:sldMk cId="164667484" sldId="461"/>
            <ac:picMk id="3" creationId="{20C8998B-D88A-2FEB-984B-616A8F519881}"/>
          </ac:picMkLst>
        </pc:picChg>
        <pc:picChg chg="del">
          <ac:chgData name="Laura Benítez" userId="S::lbenitez@seo.org::e2d09982-5f3c-4afb-b112-55ad4c40842f" providerId="AD" clId="Web-{B98A96BB-9674-9873-4805-801F6459493E}" dt="2023-09-29T07:25:39.732" v="7"/>
          <ac:picMkLst>
            <pc:docMk/>
            <pc:sldMk cId="164667484" sldId="461"/>
            <ac:picMk id="8" creationId="{00000000-0000-0000-0000-000000000000}"/>
          </ac:picMkLst>
        </pc:picChg>
        <pc:picChg chg="add mod">
          <ac:chgData name="Laura Benítez" userId="S::lbenitez@seo.org::e2d09982-5f3c-4afb-b112-55ad4c40842f" providerId="AD" clId="Web-{B98A96BB-9674-9873-4805-801F6459493E}" dt="2023-09-29T07:29:02.893" v="26" actId="1076"/>
          <ac:picMkLst>
            <pc:docMk/>
            <pc:sldMk cId="164667484" sldId="461"/>
            <ac:picMk id="12" creationId="{00C76CCA-5F2E-8E9A-527B-B7E2D0B35B92}"/>
          </ac:picMkLst>
        </pc:picChg>
        <pc:picChg chg="add mod">
          <ac:chgData name="Laura Benítez" userId="S::lbenitez@seo.org::e2d09982-5f3c-4afb-b112-55ad4c40842f" providerId="AD" clId="Web-{B98A96BB-9674-9873-4805-801F6459493E}" dt="2023-09-29T07:29:26.456" v="29" actId="1076"/>
          <ac:picMkLst>
            <pc:docMk/>
            <pc:sldMk cId="164667484" sldId="461"/>
            <ac:picMk id="13" creationId="{C273C195-A59B-1D04-B9B9-B5EAADAC90C8}"/>
          </ac:picMkLst>
        </pc:picChg>
      </pc:sldChg>
      <pc:sldChg chg="addSp delSp modSp">
        <pc:chgData name="Laura Benítez" userId="S::lbenitez@seo.org::e2d09982-5f3c-4afb-b112-55ad4c40842f" providerId="AD" clId="Web-{B98A96BB-9674-9873-4805-801F6459493E}" dt="2023-09-29T07:32:53.759" v="61" actId="1076"/>
        <pc:sldMkLst>
          <pc:docMk/>
          <pc:sldMk cId="1678064790" sldId="470"/>
        </pc:sldMkLst>
        <pc:spChg chg="mod">
          <ac:chgData name="Laura Benítez" userId="S::lbenitez@seo.org::e2d09982-5f3c-4afb-b112-55ad4c40842f" providerId="AD" clId="Web-{B98A96BB-9674-9873-4805-801F6459493E}" dt="2023-09-29T07:32:53.759" v="61" actId="1076"/>
          <ac:spMkLst>
            <pc:docMk/>
            <pc:sldMk cId="1678064790" sldId="470"/>
            <ac:spMk id="2" creationId="{A96CCBAA-4F4E-BC76-A1E2-B9E510B8B3DB}"/>
          </ac:spMkLst>
        </pc:spChg>
        <pc:spChg chg="add del">
          <ac:chgData name="Laura Benítez" userId="S::lbenitez@seo.org::e2d09982-5f3c-4afb-b112-55ad4c40842f" providerId="AD" clId="Web-{B98A96BB-9674-9873-4805-801F6459493E}" dt="2023-09-29T07:25:48.951" v="9"/>
          <ac:spMkLst>
            <pc:docMk/>
            <pc:sldMk cId="1678064790" sldId="470"/>
            <ac:spMk id="4" creationId="{08133A13-F516-85D6-C051-1FFE76BEC90D}"/>
          </ac:spMkLst>
        </pc:spChg>
        <pc:picChg chg="add del mod">
          <ac:chgData name="Laura Benítez" userId="S::lbenitez@seo.org::e2d09982-5f3c-4afb-b112-55ad4c40842f" providerId="AD" clId="Web-{B98A96BB-9674-9873-4805-801F6459493E}" dt="2023-09-29T07:28:10.876" v="15"/>
          <ac:picMkLst>
            <pc:docMk/>
            <pc:sldMk cId="1678064790" sldId="470"/>
            <ac:picMk id="3" creationId="{4AD658DE-0C38-DF5C-8804-F326842EB527}"/>
          </ac:picMkLst>
        </pc:picChg>
        <pc:picChg chg="add del mod">
          <ac:chgData name="Laura Benítez" userId="S::lbenitez@seo.org::e2d09982-5f3c-4afb-b112-55ad4c40842f" providerId="AD" clId="Web-{B98A96BB-9674-9873-4805-801F6459493E}" dt="2023-09-29T07:28:19.189" v="17"/>
          <ac:picMkLst>
            <pc:docMk/>
            <pc:sldMk cId="1678064790" sldId="470"/>
            <ac:picMk id="5" creationId="{92708822-F51D-0508-C46A-CF70A63EEAF3}"/>
          </ac:picMkLst>
        </pc:picChg>
      </pc:sldChg>
      <pc:sldChg chg="modSp">
        <pc:chgData name="Laura Benítez" userId="S::lbenitez@seo.org::e2d09982-5f3c-4afb-b112-55ad4c40842f" providerId="AD" clId="Web-{B98A96BB-9674-9873-4805-801F6459493E}" dt="2023-09-29T07:34:35.074" v="71" actId="20577"/>
        <pc:sldMkLst>
          <pc:docMk/>
          <pc:sldMk cId="208912102" sldId="471"/>
        </pc:sldMkLst>
        <pc:spChg chg="mod">
          <ac:chgData name="Laura Benítez" userId="S::lbenitez@seo.org::e2d09982-5f3c-4afb-b112-55ad4c40842f" providerId="AD" clId="Web-{B98A96BB-9674-9873-4805-801F6459493E}" dt="2023-09-29T07:34:35.074" v="71" actId="20577"/>
          <ac:spMkLst>
            <pc:docMk/>
            <pc:sldMk cId="208912102" sldId="471"/>
            <ac:spMk id="2" creationId="{7C6447DE-8AD8-B0DE-315B-140968836676}"/>
          </ac:spMkLst>
        </pc:spChg>
      </pc:sldChg>
      <pc:sldChg chg="addSp modSp">
        <pc:chgData name="Laura Benítez" userId="S::lbenitez@seo.org::e2d09982-5f3c-4afb-b112-55ad4c40842f" providerId="AD" clId="Web-{B98A96BB-9674-9873-4805-801F6459493E}" dt="2023-09-29T07:39:20.191" v="101" actId="20577"/>
        <pc:sldMkLst>
          <pc:docMk/>
          <pc:sldMk cId="1108029203" sldId="475"/>
        </pc:sldMkLst>
        <pc:spChg chg="mod">
          <ac:chgData name="Laura Benítez" userId="S::lbenitez@seo.org::e2d09982-5f3c-4afb-b112-55ad4c40842f" providerId="AD" clId="Web-{B98A96BB-9674-9873-4805-801F6459493E}" dt="2023-09-29T07:39:20.191" v="101" actId="20577"/>
          <ac:spMkLst>
            <pc:docMk/>
            <pc:sldMk cId="1108029203" sldId="475"/>
            <ac:spMk id="2" creationId="{6861A6F9-96F8-363A-C014-865FE05BFD83}"/>
          </ac:spMkLst>
        </pc:spChg>
        <pc:spChg chg="add mod">
          <ac:chgData name="Laura Benítez" userId="S::lbenitez@seo.org::e2d09982-5f3c-4afb-b112-55ad4c40842f" providerId="AD" clId="Web-{B98A96BB-9674-9873-4805-801F6459493E}" dt="2023-09-29T07:37:26.157" v="93"/>
          <ac:spMkLst>
            <pc:docMk/>
            <pc:sldMk cId="1108029203" sldId="475"/>
            <ac:spMk id="3" creationId="{30BC04D0-8D95-1400-55A3-A0AEA50BF3F2}"/>
          </ac:spMkLst>
        </pc:spChg>
        <pc:picChg chg="mod">
          <ac:chgData name="Laura Benítez" userId="S::lbenitez@seo.org::e2d09982-5f3c-4afb-b112-55ad4c40842f" providerId="AD" clId="Web-{B98A96BB-9674-9873-4805-801F6459493E}" dt="2023-09-29T07:37:26.125" v="91"/>
          <ac:picMkLst>
            <pc:docMk/>
            <pc:sldMk cId="1108029203" sldId="475"/>
            <ac:picMk id="4" creationId="{8C68DCCB-7C84-6F3D-0323-617A4C1F4EA0}"/>
          </ac:picMkLst>
        </pc:picChg>
      </pc:sldChg>
      <pc:sldChg chg="modSp">
        <pc:chgData name="Laura Benítez" userId="S::lbenitez@seo.org::e2d09982-5f3c-4afb-b112-55ad4c40842f" providerId="AD" clId="Web-{B98A96BB-9674-9873-4805-801F6459493E}" dt="2023-09-29T07:35:28.607" v="85" actId="20577"/>
        <pc:sldMkLst>
          <pc:docMk/>
          <pc:sldMk cId="557519160" sldId="476"/>
        </pc:sldMkLst>
        <pc:spChg chg="mod">
          <ac:chgData name="Laura Benítez" userId="S::lbenitez@seo.org::e2d09982-5f3c-4afb-b112-55ad4c40842f" providerId="AD" clId="Web-{B98A96BB-9674-9873-4805-801F6459493E}" dt="2023-09-29T07:35:28.607" v="85" actId="20577"/>
          <ac:spMkLst>
            <pc:docMk/>
            <pc:sldMk cId="557519160" sldId="476"/>
            <ac:spMk id="2" creationId="{35D49138-F93B-0CD5-9AD8-B407151F4403}"/>
          </ac:spMkLst>
        </pc:spChg>
        <pc:picChg chg="mod modCrop">
          <ac:chgData name="Laura Benítez" userId="S::lbenitez@seo.org::e2d09982-5f3c-4afb-b112-55ad4c40842f" providerId="AD" clId="Web-{B98A96BB-9674-9873-4805-801F6459493E}" dt="2023-09-29T07:33:54.073" v="69"/>
          <ac:picMkLst>
            <pc:docMk/>
            <pc:sldMk cId="557519160" sldId="476"/>
            <ac:picMk id="4" creationId="{C1AE9DA4-6CE7-3DE6-2944-58517AC3A768}"/>
          </ac:picMkLst>
        </pc:picChg>
      </pc:sldChg>
      <pc:sldChg chg="modSp">
        <pc:chgData name="Laura Benítez" userId="S::lbenitez@seo.org::e2d09982-5f3c-4afb-b112-55ad4c40842f" providerId="AD" clId="Web-{B98A96BB-9674-9873-4805-801F6459493E}" dt="2023-09-29T07:38:54.409" v="99"/>
        <pc:sldMkLst>
          <pc:docMk/>
          <pc:sldMk cId="3782630884" sldId="477"/>
        </pc:sldMkLst>
        <pc:spChg chg="mod">
          <ac:chgData name="Laura Benítez" userId="S::lbenitez@seo.org::e2d09982-5f3c-4afb-b112-55ad4c40842f" providerId="AD" clId="Web-{B98A96BB-9674-9873-4805-801F6459493E}" dt="2023-09-29T07:38:54.409" v="99"/>
          <ac:spMkLst>
            <pc:docMk/>
            <pc:sldMk cId="3782630884" sldId="477"/>
            <ac:spMk id="2" creationId="{35D49138-F93B-0CD5-9AD8-B407151F4403}"/>
          </ac:spMkLst>
        </pc:spChg>
      </pc:sldChg>
    </pc:docChg>
  </pc:docChgLst>
</pc:chgInfo>
</file>

<file path=ppt/diagrams/_rels/data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svg"/><Relationship Id="rId1" Type="http://schemas.openxmlformats.org/officeDocument/2006/relationships/image" Target="../media/image39.png"/><Relationship Id="rId6" Type="http://schemas.openxmlformats.org/officeDocument/2006/relationships/image" Target="../media/image44.svg"/><Relationship Id="rId5" Type="http://schemas.openxmlformats.org/officeDocument/2006/relationships/image" Target="../media/image43.png"/><Relationship Id="rId4" Type="http://schemas.openxmlformats.org/officeDocument/2006/relationships/image" Target="../media/image42.svg"/></Relationships>
</file>

<file path=ppt/diagrams/_rels/drawing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svg"/><Relationship Id="rId1" Type="http://schemas.openxmlformats.org/officeDocument/2006/relationships/image" Target="../media/image39.png"/><Relationship Id="rId6" Type="http://schemas.openxmlformats.org/officeDocument/2006/relationships/image" Target="../media/image44.svg"/><Relationship Id="rId5" Type="http://schemas.openxmlformats.org/officeDocument/2006/relationships/image" Target="../media/image43.png"/><Relationship Id="rId4" Type="http://schemas.openxmlformats.org/officeDocument/2006/relationships/image" Target="../media/image42.sv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18/5/colors/Iconchunking_neutralbg_accent3_2">
  <dgm:title val=""/>
  <dgm:desc val=""/>
  <dgm:catLst>
    <dgm:cat type="accent3" pri="13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>
        <a:alpha val="0"/>
      </a:schemeClr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bg1">
        <a:lumMod val="95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DE03729-626A-461A-A7B8-FD515BD39943}" type="doc">
      <dgm:prSet loTypeId="urn:microsoft.com/office/officeart/2018/2/layout/IconLabelList" loCatId="icon" qsTypeId="urn:microsoft.com/office/officeart/2005/8/quickstyle/simple1" qsCatId="simple" csTypeId="urn:microsoft.com/office/officeart/2018/5/colors/Iconchunking_neutralbg_accent3_2" csCatId="accent3" phldr="1"/>
      <dgm:spPr/>
      <dgm:t>
        <a:bodyPr/>
        <a:lstStyle/>
        <a:p>
          <a:endParaRPr lang="en-US"/>
        </a:p>
      </dgm:t>
    </dgm:pt>
    <dgm:pt modelId="{E64A5201-3025-4E0A-B311-531E86F7A008}">
      <dgm:prSet custT="1"/>
      <dgm:spPr/>
      <dgm:t>
        <a:bodyPr/>
        <a:lstStyle/>
        <a:p>
          <a:pPr>
            <a:lnSpc>
              <a:spcPct val="100000"/>
            </a:lnSpc>
          </a:pPr>
          <a:r>
            <a:rPr lang="es-ES" sz="1600" dirty="0">
              <a:solidFill>
                <a:schemeClr val="bg1"/>
              </a:solidFill>
            </a:rPr>
            <a:t>Impactos nos medios terrestres, </a:t>
          </a:r>
          <a:r>
            <a:rPr lang="es-ES" sz="1600" dirty="0" err="1">
              <a:solidFill>
                <a:schemeClr val="bg1"/>
              </a:solidFill>
            </a:rPr>
            <a:t>fluviais</a:t>
          </a:r>
          <a:r>
            <a:rPr lang="es-ES" sz="1600" dirty="0">
              <a:solidFill>
                <a:schemeClr val="bg1"/>
              </a:solidFill>
            </a:rPr>
            <a:t> e </a:t>
          </a:r>
          <a:r>
            <a:rPr lang="es-ES" sz="1600" dirty="0" err="1">
              <a:solidFill>
                <a:schemeClr val="bg1"/>
              </a:solidFill>
            </a:rPr>
            <a:t>mariños</a:t>
          </a:r>
          <a:r>
            <a:rPr lang="es-ES" sz="1600" dirty="0">
              <a:solidFill>
                <a:schemeClr val="bg1"/>
              </a:solidFill>
            </a:rPr>
            <a:t>.</a:t>
          </a:r>
          <a:endParaRPr lang="en-US" sz="1600" dirty="0">
            <a:solidFill>
              <a:schemeClr val="bg1"/>
            </a:solidFill>
          </a:endParaRPr>
        </a:p>
      </dgm:t>
    </dgm:pt>
    <dgm:pt modelId="{94FBCCCC-BEC4-43ED-AF36-4B7AEB64353A}" type="parTrans" cxnId="{7D2CE941-B978-432F-AFFD-9D173B094C15}">
      <dgm:prSet/>
      <dgm:spPr/>
      <dgm:t>
        <a:bodyPr/>
        <a:lstStyle/>
        <a:p>
          <a:endParaRPr lang="en-US" sz="2800">
            <a:solidFill>
              <a:schemeClr val="bg1"/>
            </a:solidFill>
          </a:endParaRPr>
        </a:p>
      </dgm:t>
    </dgm:pt>
    <dgm:pt modelId="{BB98A740-A178-4F36-B71D-2726F0AA6F32}" type="sibTrans" cxnId="{7D2CE941-B978-432F-AFFD-9D173B094C15}">
      <dgm:prSet/>
      <dgm:spPr/>
      <dgm:t>
        <a:bodyPr/>
        <a:lstStyle/>
        <a:p>
          <a:endParaRPr lang="en-US" sz="2800">
            <a:solidFill>
              <a:schemeClr val="bg1"/>
            </a:solidFill>
          </a:endParaRPr>
        </a:p>
      </dgm:t>
    </dgm:pt>
    <dgm:pt modelId="{69026D3A-1A6B-4CED-A8A9-9CE745B97A9C}">
      <dgm:prSet custT="1"/>
      <dgm:spPr/>
      <dgm:t>
        <a:bodyPr/>
        <a:lstStyle/>
        <a:p>
          <a:pPr rtl="0">
            <a:lnSpc>
              <a:spcPct val="100000"/>
            </a:lnSpc>
          </a:pPr>
          <a:r>
            <a:rPr lang="pt-BR" sz="1600" dirty="0" err="1">
              <a:solidFill>
                <a:schemeClr val="bg1"/>
              </a:solidFill>
            </a:rPr>
            <a:t>Contén</a:t>
          </a:r>
          <a:r>
            <a:rPr lang="pt-BR" sz="1600" dirty="0">
              <a:solidFill>
                <a:schemeClr val="bg1"/>
              </a:solidFill>
            </a:rPr>
            <a:t> substancias tóxicas como metais pesados, aceites e outros produtos químicos (HAP, nicotina, amoníaco, </a:t>
          </a:r>
          <a:r>
            <a:rPr lang="pt-BR" sz="1600" dirty="0" err="1">
              <a:solidFill>
                <a:schemeClr val="bg1"/>
              </a:solidFill>
            </a:rPr>
            <a:t>alcatrán</a:t>
          </a:r>
          <a:r>
            <a:rPr lang="pt-BR" sz="1600" dirty="0">
              <a:solidFill>
                <a:schemeClr val="bg1"/>
              </a:solidFill>
            </a:rPr>
            <a:t>, etc.)</a:t>
          </a:r>
          <a:endParaRPr lang="en-US" sz="1600" dirty="0">
            <a:solidFill>
              <a:schemeClr val="bg1"/>
            </a:solidFill>
          </a:endParaRPr>
        </a:p>
      </dgm:t>
    </dgm:pt>
    <dgm:pt modelId="{51F8A0B3-24BD-432B-AD3C-E7299B65BFB3}" type="parTrans" cxnId="{E1920BC3-6057-428B-A7FB-5C79B5FADDC7}">
      <dgm:prSet/>
      <dgm:spPr/>
      <dgm:t>
        <a:bodyPr/>
        <a:lstStyle/>
        <a:p>
          <a:endParaRPr lang="en-US" sz="2800">
            <a:solidFill>
              <a:schemeClr val="bg1"/>
            </a:solidFill>
          </a:endParaRPr>
        </a:p>
      </dgm:t>
    </dgm:pt>
    <dgm:pt modelId="{0F65CD6B-71CC-4234-B048-C62BDAEFB093}" type="sibTrans" cxnId="{E1920BC3-6057-428B-A7FB-5C79B5FADDC7}">
      <dgm:prSet/>
      <dgm:spPr/>
      <dgm:t>
        <a:bodyPr/>
        <a:lstStyle/>
        <a:p>
          <a:endParaRPr lang="en-US" sz="2800">
            <a:solidFill>
              <a:schemeClr val="bg1"/>
            </a:solidFill>
          </a:endParaRPr>
        </a:p>
      </dgm:t>
    </dgm:pt>
    <dgm:pt modelId="{580BE8DF-EC34-4D27-B12E-999A9F5ECF7C}">
      <dgm:prSet custT="1"/>
      <dgm:spPr/>
      <dgm:t>
        <a:bodyPr/>
        <a:lstStyle/>
        <a:p>
          <a:pPr>
            <a:lnSpc>
              <a:spcPct val="100000"/>
            </a:lnSpc>
          </a:pPr>
          <a:r>
            <a:rPr lang="pt-BR" sz="1600" dirty="0">
              <a:solidFill>
                <a:schemeClr val="bg1"/>
              </a:solidFill>
            </a:rPr>
            <a:t>O seu </a:t>
          </a:r>
          <a:r>
            <a:rPr lang="pt-BR" sz="1600" dirty="0" err="1">
              <a:solidFill>
                <a:schemeClr val="bg1"/>
              </a:solidFill>
            </a:rPr>
            <a:t>compoñente</a:t>
          </a:r>
          <a:r>
            <a:rPr lang="pt-BR" sz="1600" dirty="0">
              <a:solidFill>
                <a:schemeClr val="bg1"/>
              </a:solidFill>
            </a:rPr>
            <a:t> principal, o acetato de celulosa (termoplástico) NON é </a:t>
          </a:r>
          <a:r>
            <a:rPr lang="pt-BR" sz="1600" dirty="0" err="1">
              <a:solidFill>
                <a:schemeClr val="bg1"/>
              </a:solidFill>
            </a:rPr>
            <a:t>biodegradable</a:t>
          </a:r>
          <a:r>
            <a:rPr lang="pt-BR" sz="1600" dirty="0">
              <a:solidFill>
                <a:schemeClr val="bg1"/>
              </a:solidFill>
            </a:rPr>
            <a:t>.</a:t>
          </a:r>
          <a:endParaRPr lang="en-US" sz="1600" dirty="0">
            <a:solidFill>
              <a:schemeClr val="bg1"/>
            </a:solidFill>
          </a:endParaRPr>
        </a:p>
      </dgm:t>
    </dgm:pt>
    <dgm:pt modelId="{FF143BCA-32DA-4998-B2E5-8A19B6C50D5B}" type="parTrans" cxnId="{4F99619D-C756-46F4-9504-12DA86D21122}">
      <dgm:prSet/>
      <dgm:spPr/>
      <dgm:t>
        <a:bodyPr/>
        <a:lstStyle/>
        <a:p>
          <a:endParaRPr lang="en-US" sz="2800">
            <a:solidFill>
              <a:schemeClr val="bg1"/>
            </a:solidFill>
          </a:endParaRPr>
        </a:p>
      </dgm:t>
    </dgm:pt>
    <dgm:pt modelId="{AE28D400-7C27-4A98-9D72-2C5C877D007C}" type="sibTrans" cxnId="{4F99619D-C756-46F4-9504-12DA86D21122}">
      <dgm:prSet/>
      <dgm:spPr/>
      <dgm:t>
        <a:bodyPr/>
        <a:lstStyle/>
        <a:p>
          <a:endParaRPr lang="en-US" sz="2800">
            <a:solidFill>
              <a:schemeClr val="bg1"/>
            </a:solidFill>
          </a:endParaRPr>
        </a:p>
      </dgm:t>
    </dgm:pt>
    <dgm:pt modelId="{C327ACEF-B768-4EF7-99E5-29712248C5FA}" type="pres">
      <dgm:prSet presAssocID="{DDE03729-626A-461A-A7B8-FD515BD39943}" presName="root" presStyleCnt="0">
        <dgm:presLayoutVars>
          <dgm:dir/>
          <dgm:resizeHandles val="exact"/>
        </dgm:presLayoutVars>
      </dgm:prSet>
      <dgm:spPr/>
    </dgm:pt>
    <dgm:pt modelId="{1AEA11E3-352C-4CF0-924D-48D298CF175D}" type="pres">
      <dgm:prSet presAssocID="{E64A5201-3025-4E0A-B311-531E86F7A008}" presName="compNode" presStyleCnt="0"/>
      <dgm:spPr/>
    </dgm:pt>
    <dgm:pt modelId="{9AA7E3FA-35A5-4332-92CA-18AA5DDC88D3}" type="pres">
      <dgm:prSet presAssocID="{E64A5201-3025-4E0A-B311-531E86F7A008}" presName="iconRect" presStyleLbl="node1" presStyleIdx="0" presStyleCnt="3" custLinFactY="28335" custLinFactNeighborX="-93633" custLinFactNeighborY="100000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Ballena"/>
        </a:ext>
      </dgm:extLst>
    </dgm:pt>
    <dgm:pt modelId="{B6F9AA4B-9BB4-475C-9438-CDED1E064222}" type="pres">
      <dgm:prSet presAssocID="{E64A5201-3025-4E0A-B311-531E86F7A008}" presName="spaceRect" presStyleCnt="0"/>
      <dgm:spPr/>
    </dgm:pt>
    <dgm:pt modelId="{1D148477-EED5-4BE8-9F33-85B5CD16C6BB}" type="pres">
      <dgm:prSet presAssocID="{E64A5201-3025-4E0A-B311-531E86F7A008}" presName="textRect" presStyleLbl="revTx" presStyleIdx="0" presStyleCnt="3" custScaleX="136879" custLinFactY="4005" custLinFactNeighborX="-34394" custLinFactNeighborY="100000">
        <dgm:presLayoutVars>
          <dgm:chMax val="1"/>
          <dgm:chPref val="1"/>
        </dgm:presLayoutVars>
      </dgm:prSet>
      <dgm:spPr/>
    </dgm:pt>
    <dgm:pt modelId="{7BCE100C-B523-48BC-AC6E-43ED934BF8F3}" type="pres">
      <dgm:prSet presAssocID="{BB98A740-A178-4F36-B71D-2726F0AA6F32}" presName="sibTrans" presStyleCnt="0"/>
      <dgm:spPr/>
    </dgm:pt>
    <dgm:pt modelId="{C6FDB14D-C585-4E11-8E0B-F91E8C5D00EF}" type="pres">
      <dgm:prSet presAssocID="{69026D3A-1A6B-4CED-A8A9-9CE745B97A9C}" presName="compNode" presStyleCnt="0"/>
      <dgm:spPr/>
    </dgm:pt>
    <dgm:pt modelId="{74A1DF51-09A0-44FC-9FE3-A5097F16D533}" type="pres">
      <dgm:prSet presAssocID="{69026D3A-1A6B-4CED-A8A9-9CE745B97A9C}" presName="iconRect" presStyleLbl="node1" presStyleIdx="1" presStyleCnt="3" custLinFactNeighborX="-52425" custLinFactNeighborY="3047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Científico"/>
        </a:ext>
      </dgm:extLst>
    </dgm:pt>
    <dgm:pt modelId="{6600DB5E-A3F8-4474-B09A-11CF4777E2C9}" type="pres">
      <dgm:prSet presAssocID="{69026D3A-1A6B-4CED-A8A9-9CE745B97A9C}" presName="spaceRect" presStyleCnt="0"/>
      <dgm:spPr/>
    </dgm:pt>
    <dgm:pt modelId="{0ABF4C2B-08D3-4AB5-A72B-15B59E864973}" type="pres">
      <dgm:prSet presAssocID="{69026D3A-1A6B-4CED-A8A9-9CE745B97A9C}" presName="textRect" presStyleLbl="revTx" presStyleIdx="1" presStyleCnt="3" custScaleX="208643" custLinFactNeighborX="-23224" custLinFactNeighborY="-22900">
        <dgm:presLayoutVars>
          <dgm:chMax val="1"/>
          <dgm:chPref val="1"/>
        </dgm:presLayoutVars>
      </dgm:prSet>
      <dgm:spPr/>
    </dgm:pt>
    <dgm:pt modelId="{54C96514-4916-4CC5-8C99-31EE6B72D23D}" type="pres">
      <dgm:prSet presAssocID="{0F65CD6B-71CC-4234-B048-C62BDAEFB093}" presName="sibTrans" presStyleCnt="0"/>
      <dgm:spPr/>
    </dgm:pt>
    <dgm:pt modelId="{87E676E8-85DC-4EAE-A68B-79874718209A}" type="pres">
      <dgm:prSet presAssocID="{580BE8DF-EC34-4D27-B12E-999A9F5ECF7C}" presName="compNode" presStyleCnt="0"/>
      <dgm:spPr/>
    </dgm:pt>
    <dgm:pt modelId="{41B6B445-170B-4EA0-89BF-3303007E52A9}" type="pres">
      <dgm:prSet presAssocID="{580BE8DF-EC34-4D27-B12E-999A9F5ECF7C}" presName="iconRect" presStyleLbl="node1" presStyleIdx="2" presStyleCnt="3" custLinFactX="26143" custLinFactNeighborX="100000" custLinFactNeighborY="14089"/>
      <dgm:spPr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Vaso de precipitado"/>
        </a:ext>
      </dgm:extLst>
    </dgm:pt>
    <dgm:pt modelId="{2D4A5B43-CDFE-4560-9032-D89A9D477002}" type="pres">
      <dgm:prSet presAssocID="{580BE8DF-EC34-4D27-B12E-999A9F5ECF7C}" presName="spaceRect" presStyleCnt="0"/>
      <dgm:spPr/>
    </dgm:pt>
    <dgm:pt modelId="{6747ACF8-1371-42D4-A294-FDC82BEF08DC}" type="pres">
      <dgm:prSet presAssocID="{580BE8DF-EC34-4D27-B12E-999A9F5ECF7C}" presName="textRect" presStyleLbl="revTx" presStyleIdx="2" presStyleCnt="3" custScaleX="215376" custLinFactNeighborX="64247" custLinFactNeighborY="-17190">
        <dgm:presLayoutVars>
          <dgm:chMax val="1"/>
          <dgm:chPref val="1"/>
        </dgm:presLayoutVars>
      </dgm:prSet>
      <dgm:spPr/>
    </dgm:pt>
  </dgm:ptLst>
  <dgm:cxnLst>
    <dgm:cxn modelId="{8BFDB92C-EFCF-4875-8307-29008154D0DD}" type="presOf" srcId="{69026D3A-1A6B-4CED-A8A9-9CE745B97A9C}" destId="{0ABF4C2B-08D3-4AB5-A72B-15B59E864973}" srcOrd="0" destOrd="0" presId="urn:microsoft.com/office/officeart/2018/2/layout/IconLabelList"/>
    <dgm:cxn modelId="{20599C2E-C43A-45AB-80D8-9277292E5326}" type="presOf" srcId="{580BE8DF-EC34-4D27-B12E-999A9F5ECF7C}" destId="{6747ACF8-1371-42D4-A294-FDC82BEF08DC}" srcOrd="0" destOrd="0" presId="urn:microsoft.com/office/officeart/2018/2/layout/IconLabelList"/>
    <dgm:cxn modelId="{7D2CE941-B978-432F-AFFD-9D173B094C15}" srcId="{DDE03729-626A-461A-A7B8-FD515BD39943}" destId="{E64A5201-3025-4E0A-B311-531E86F7A008}" srcOrd="0" destOrd="0" parTransId="{94FBCCCC-BEC4-43ED-AF36-4B7AEB64353A}" sibTransId="{BB98A740-A178-4F36-B71D-2726F0AA6F32}"/>
    <dgm:cxn modelId="{1D97F753-5C6B-4834-A626-8520575120B6}" type="presOf" srcId="{DDE03729-626A-461A-A7B8-FD515BD39943}" destId="{C327ACEF-B768-4EF7-99E5-29712248C5FA}" srcOrd="0" destOrd="0" presId="urn:microsoft.com/office/officeart/2018/2/layout/IconLabelList"/>
    <dgm:cxn modelId="{4F99619D-C756-46F4-9504-12DA86D21122}" srcId="{DDE03729-626A-461A-A7B8-FD515BD39943}" destId="{580BE8DF-EC34-4D27-B12E-999A9F5ECF7C}" srcOrd="2" destOrd="0" parTransId="{FF143BCA-32DA-4998-B2E5-8A19B6C50D5B}" sibTransId="{AE28D400-7C27-4A98-9D72-2C5C877D007C}"/>
    <dgm:cxn modelId="{3437EAA6-B6DC-4E33-9CA7-745A8F139331}" type="presOf" srcId="{E64A5201-3025-4E0A-B311-531E86F7A008}" destId="{1D148477-EED5-4BE8-9F33-85B5CD16C6BB}" srcOrd="0" destOrd="0" presId="urn:microsoft.com/office/officeart/2018/2/layout/IconLabelList"/>
    <dgm:cxn modelId="{E1920BC3-6057-428B-A7FB-5C79B5FADDC7}" srcId="{DDE03729-626A-461A-A7B8-FD515BD39943}" destId="{69026D3A-1A6B-4CED-A8A9-9CE745B97A9C}" srcOrd="1" destOrd="0" parTransId="{51F8A0B3-24BD-432B-AD3C-E7299B65BFB3}" sibTransId="{0F65CD6B-71CC-4234-B048-C62BDAEFB093}"/>
    <dgm:cxn modelId="{2838BA61-7AAB-4832-9AAF-EC8C854AB1AF}" type="presParOf" srcId="{C327ACEF-B768-4EF7-99E5-29712248C5FA}" destId="{1AEA11E3-352C-4CF0-924D-48D298CF175D}" srcOrd="0" destOrd="0" presId="urn:microsoft.com/office/officeart/2018/2/layout/IconLabelList"/>
    <dgm:cxn modelId="{07135AE4-351E-499F-B8F7-E4EC7DDDF8CE}" type="presParOf" srcId="{1AEA11E3-352C-4CF0-924D-48D298CF175D}" destId="{9AA7E3FA-35A5-4332-92CA-18AA5DDC88D3}" srcOrd="0" destOrd="0" presId="urn:microsoft.com/office/officeart/2018/2/layout/IconLabelList"/>
    <dgm:cxn modelId="{81341212-D6E4-4A1D-952D-1B06BE2050C7}" type="presParOf" srcId="{1AEA11E3-352C-4CF0-924D-48D298CF175D}" destId="{B6F9AA4B-9BB4-475C-9438-CDED1E064222}" srcOrd="1" destOrd="0" presId="urn:microsoft.com/office/officeart/2018/2/layout/IconLabelList"/>
    <dgm:cxn modelId="{5A330AAF-B242-4160-897E-4E930164EABA}" type="presParOf" srcId="{1AEA11E3-352C-4CF0-924D-48D298CF175D}" destId="{1D148477-EED5-4BE8-9F33-85B5CD16C6BB}" srcOrd="2" destOrd="0" presId="urn:microsoft.com/office/officeart/2018/2/layout/IconLabelList"/>
    <dgm:cxn modelId="{718BC6AA-211B-422A-82D9-81367BD188A4}" type="presParOf" srcId="{C327ACEF-B768-4EF7-99E5-29712248C5FA}" destId="{7BCE100C-B523-48BC-AC6E-43ED934BF8F3}" srcOrd="1" destOrd="0" presId="urn:microsoft.com/office/officeart/2018/2/layout/IconLabelList"/>
    <dgm:cxn modelId="{44BE8538-365D-4861-970E-0A5DC858B482}" type="presParOf" srcId="{C327ACEF-B768-4EF7-99E5-29712248C5FA}" destId="{C6FDB14D-C585-4E11-8E0B-F91E8C5D00EF}" srcOrd="2" destOrd="0" presId="urn:microsoft.com/office/officeart/2018/2/layout/IconLabelList"/>
    <dgm:cxn modelId="{3358DFBC-AE09-49B6-A800-328B441BF928}" type="presParOf" srcId="{C6FDB14D-C585-4E11-8E0B-F91E8C5D00EF}" destId="{74A1DF51-09A0-44FC-9FE3-A5097F16D533}" srcOrd="0" destOrd="0" presId="urn:microsoft.com/office/officeart/2018/2/layout/IconLabelList"/>
    <dgm:cxn modelId="{087FAB3B-8297-4AE2-AA7E-3A4B149D85C9}" type="presParOf" srcId="{C6FDB14D-C585-4E11-8E0B-F91E8C5D00EF}" destId="{6600DB5E-A3F8-4474-B09A-11CF4777E2C9}" srcOrd="1" destOrd="0" presId="urn:microsoft.com/office/officeart/2018/2/layout/IconLabelList"/>
    <dgm:cxn modelId="{E8007005-085C-447A-AA9A-0950C8AC07AA}" type="presParOf" srcId="{C6FDB14D-C585-4E11-8E0B-F91E8C5D00EF}" destId="{0ABF4C2B-08D3-4AB5-A72B-15B59E864973}" srcOrd="2" destOrd="0" presId="urn:microsoft.com/office/officeart/2018/2/layout/IconLabelList"/>
    <dgm:cxn modelId="{075EE0C6-909E-49AD-8FEA-2DA9FB179403}" type="presParOf" srcId="{C327ACEF-B768-4EF7-99E5-29712248C5FA}" destId="{54C96514-4916-4CC5-8C99-31EE6B72D23D}" srcOrd="3" destOrd="0" presId="urn:microsoft.com/office/officeart/2018/2/layout/IconLabelList"/>
    <dgm:cxn modelId="{DAF37103-5D67-4138-9A3B-BAC4A4889CD8}" type="presParOf" srcId="{C327ACEF-B768-4EF7-99E5-29712248C5FA}" destId="{87E676E8-85DC-4EAE-A68B-79874718209A}" srcOrd="4" destOrd="0" presId="urn:microsoft.com/office/officeart/2018/2/layout/IconLabelList"/>
    <dgm:cxn modelId="{22E6640B-E03E-4950-8391-6A69AD2C3589}" type="presParOf" srcId="{87E676E8-85DC-4EAE-A68B-79874718209A}" destId="{41B6B445-170B-4EA0-89BF-3303007E52A9}" srcOrd="0" destOrd="0" presId="urn:microsoft.com/office/officeart/2018/2/layout/IconLabelList"/>
    <dgm:cxn modelId="{E5BD86E8-D291-4101-A30F-B16AB227A9AD}" type="presParOf" srcId="{87E676E8-85DC-4EAE-A68B-79874718209A}" destId="{2D4A5B43-CDFE-4560-9032-D89A9D477002}" srcOrd="1" destOrd="0" presId="urn:microsoft.com/office/officeart/2018/2/layout/IconLabelList"/>
    <dgm:cxn modelId="{43DFEC5A-3D68-4869-B624-191C98B0CDF6}" type="presParOf" srcId="{87E676E8-85DC-4EAE-A68B-79874718209A}" destId="{6747ACF8-1371-42D4-A294-FDC82BEF08DC}" srcOrd="2" destOrd="0" presId="urn:microsoft.com/office/officeart/2018/2/layout/IconLabelLis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AA7E3FA-35A5-4332-92CA-18AA5DDC88D3}">
      <dsp:nvSpPr>
        <dsp:cNvPr id="0" name=""/>
        <dsp:cNvSpPr/>
      </dsp:nvSpPr>
      <dsp:spPr>
        <a:xfrm>
          <a:off x="57765" y="1093817"/>
          <a:ext cx="669199" cy="669199"/>
        </a:xfrm>
        <a:prstGeom prst="rect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 w="12700" cap="flat" cmpd="sng" algn="ctr">
          <a:solidFill>
            <a:schemeClr val="lt1">
              <a:alpha val="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D148477-EED5-4BE8-9F33-85B5CD16C6BB}">
      <dsp:nvSpPr>
        <dsp:cNvPr id="0" name=""/>
        <dsp:cNvSpPr/>
      </dsp:nvSpPr>
      <dsp:spPr>
        <a:xfrm>
          <a:off x="0" y="1829986"/>
          <a:ext cx="2035540" cy="6606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7112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600" kern="1200" dirty="0">
              <a:solidFill>
                <a:schemeClr val="bg1"/>
              </a:solidFill>
            </a:rPr>
            <a:t>Impactos nos medios terrestres, </a:t>
          </a:r>
          <a:r>
            <a:rPr lang="es-ES" sz="1600" kern="1200" dirty="0" err="1">
              <a:solidFill>
                <a:schemeClr val="bg1"/>
              </a:solidFill>
            </a:rPr>
            <a:t>fluviais</a:t>
          </a:r>
          <a:r>
            <a:rPr lang="es-ES" sz="1600" kern="1200" dirty="0">
              <a:solidFill>
                <a:schemeClr val="bg1"/>
              </a:solidFill>
            </a:rPr>
            <a:t> e </a:t>
          </a:r>
          <a:r>
            <a:rPr lang="es-ES" sz="1600" kern="1200" dirty="0" err="1">
              <a:solidFill>
                <a:schemeClr val="bg1"/>
              </a:solidFill>
            </a:rPr>
            <a:t>mariños</a:t>
          </a:r>
          <a:r>
            <a:rPr lang="es-ES" sz="1600" kern="1200" dirty="0">
              <a:solidFill>
                <a:schemeClr val="bg1"/>
              </a:solidFill>
            </a:rPr>
            <a:t>.</a:t>
          </a:r>
          <a:endParaRPr lang="en-US" sz="1600" kern="1200" dirty="0">
            <a:solidFill>
              <a:schemeClr val="bg1"/>
            </a:solidFill>
          </a:endParaRPr>
        </a:p>
      </dsp:txBody>
      <dsp:txXfrm>
        <a:off x="0" y="1829986"/>
        <a:ext cx="2035540" cy="660600"/>
      </dsp:txXfrm>
    </dsp:sp>
    <dsp:sp modelId="{74A1DF51-09A0-44FC-9FE3-A5097F16D533}">
      <dsp:nvSpPr>
        <dsp:cNvPr id="0" name=""/>
        <dsp:cNvSpPr/>
      </dsp:nvSpPr>
      <dsp:spPr>
        <a:xfrm>
          <a:off x="3162918" y="255390"/>
          <a:ext cx="669199" cy="669199"/>
        </a:xfrm>
        <a:prstGeom prst="rect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 w="12700" cap="flat" cmpd="sng" algn="ctr">
          <a:solidFill>
            <a:schemeClr val="lt1">
              <a:alpha val="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ABF4C2B-08D3-4AB5-A72B-15B59E864973}">
      <dsp:nvSpPr>
        <dsp:cNvPr id="0" name=""/>
        <dsp:cNvSpPr/>
      </dsp:nvSpPr>
      <dsp:spPr>
        <a:xfrm>
          <a:off x="1951604" y="991652"/>
          <a:ext cx="3102749" cy="6606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711200" rtl="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t-BR" sz="1600" kern="1200" dirty="0" err="1">
              <a:solidFill>
                <a:schemeClr val="bg1"/>
              </a:solidFill>
            </a:rPr>
            <a:t>Contén</a:t>
          </a:r>
          <a:r>
            <a:rPr lang="pt-BR" sz="1600" kern="1200" dirty="0">
              <a:solidFill>
                <a:schemeClr val="bg1"/>
              </a:solidFill>
            </a:rPr>
            <a:t> substancias tóxicas como metais pesados, aceites e outros produtos químicos (HAP, nicotina, amoníaco, </a:t>
          </a:r>
          <a:r>
            <a:rPr lang="pt-BR" sz="1600" kern="1200" dirty="0" err="1">
              <a:solidFill>
                <a:schemeClr val="bg1"/>
              </a:solidFill>
            </a:rPr>
            <a:t>alcatrán</a:t>
          </a:r>
          <a:r>
            <a:rPr lang="pt-BR" sz="1600" kern="1200" dirty="0">
              <a:solidFill>
                <a:schemeClr val="bg1"/>
              </a:solidFill>
            </a:rPr>
            <a:t>, etc.)</a:t>
          </a:r>
          <a:endParaRPr lang="en-US" sz="1600" kern="1200" dirty="0">
            <a:solidFill>
              <a:schemeClr val="bg1"/>
            </a:solidFill>
          </a:endParaRPr>
        </a:p>
      </dsp:txBody>
      <dsp:txXfrm>
        <a:off x="1951604" y="991652"/>
        <a:ext cx="3102749" cy="660600"/>
      </dsp:txXfrm>
    </dsp:sp>
    <dsp:sp modelId="{41B6B445-170B-4EA0-89BF-3303007E52A9}">
      <dsp:nvSpPr>
        <dsp:cNvPr id="0" name=""/>
        <dsp:cNvSpPr/>
      </dsp:nvSpPr>
      <dsp:spPr>
        <a:xfrm>
          <a:off x="3210001" y="2269590"/>
          <a:ext cx="669199" cy="669199"/>
        </a:xfrm>
        <a:prstGeom prst="rect">
          <a:avLst/>
        </a:prstGeom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 w="12700" cap="flat" cmpd="sng" algn="ctr">
          <a:solidFill>
            <a:schemeClr val="lt1">
              <a:alpha val="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747ACF8-1371-42D4-A294-FDC82BEF08DC}">
      <dsp:nvSpPr>
        <dsp:cNvPr id="0" name=""/>
        <dsp:cNvSpPr/>
      </dsp:nvSpPr>
      <dsp:spPr>
        <a:xfrm>
          <a:off x="2054438" y="2969679"/>
          <a:ext cx="3202876" cy="6606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7112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t-BR" sz="1600" kern="1200" dirty="0">
              <a:solidFill>
                <a:schemeClr val="bg1"/>
              </a:solidFill>
            </a:rPr>
            <a:t>O seu </a:t>
          </a:r>
          <a:r>
            <a:rPr lang="pt-BR" sz="1600" kern="1200" dirty="0" err="1">
              <a:solidFill>
                <a:schemeClr val="bg1"/>
              </a:solidFill>
            </a:rPr>
            <a:t>compoñente</a:t>
          </a:r>
          <a:r>
            <a:rPr lang="pt-BR" sz="1600" kern="1200" dirty="0">
              <a:solidFill>
                <a:schemeClr val="bg1"/>
              </a:solidFill>
            </a:rPr>
            <a:t> principal, o acetato de celulosa (termoplástico) NON é </a:t>
          </a:r>
          <a:r>
            <a:rPr lang="pt-BR" sz="1600" kern="1200" dirty="0" err="1">
              <a:solidFill>
                <a:schemeClr val="bg1"/>
              </a:solidFill>
            </a:rPr>
            <a:t>biodegradable</a:t>
          </a:r>
          <a:r>
            <a:rPr lang="pt-BR" sz="1600" kern="1200" dirty="0">
              <a:solidFill>
                <a:schemeClr val="bg1"/>
              </a:solidFill>
            </a:rPr>
            <a:t>.</a:t>
          </a:r>
          <a:endParaRPr lang="en-US" sz="1600" kern="1200" dirty="0">
            <a:solidFill>
              <a:schemeClr val="bg1"/>
            </a:solidFill>
          </a:endParaRPr>
        </a:p>
      </dsp:txBody>
      <dsp:txXfrm>
        <a:off x="2054438" y="2969679"/>
        <a:ext cx="3202876" cy="660600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18/2/layout/IconLabelList">
  <dgm:title val="Icon Label List"/>
  <dgm:desc val="Use to show non-sequential or grouped chunks of information accompanied by a related visuals. Works best with icons or small pictures with short text captions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snake">
          <dgm:param type="grDir" val="tL"/>
          <dgm:param type="flowDir" val="row"/>
          <dgm:param type="contDir" val="sameDir"/>
          <dgm:param type="off" val="ctr"/>
          <dgm:param type="vertAlign" val="mid"/>
          <dgm:param type="horzAlign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  <dgm:param type="vertAlign" val="mid"/>
          <dgm:param type="horzAlign" val="ctr"/>
        </dgm:alg>
      </dgm:else>
    </dgm:choose>
    <dgm:shape xmlns:r="http://schemas.openxmlformats.org/officeDocument/2006/relationships" r:blip="">
      <dgm:adjLst/>
    </dgm:shape>
    <dgm:presOf/>
    <dgm:choose name="Name3">
      <dgm:if name="Name4" axis="ch" ptType="node" func="cnt" op="lte" val="2">
        <dgm:constrLst>
          <dgm:constr type="h" for="ch" forName="compNode" refType="h" fact="0.4"/>
          <dgm:constr type="w" for="ch" forName="compNode" val="120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50"/>
          <dgm:constr type="h" for="des" forName="compNode" op="equ"/>
          <dgm:constr type="h" for="des" forName="textRect" op="equ"/>
        </dgm:constrLst>
      </dgm:if>
      <dgm:if name="Name5" axis="ch" ptType="node" func="cnt" op="lte" val="4">
        <dgm:constrLst>
          <dgm:constr type="h" for="ch" forName="compNode" refType="h" fact="0.4"/>
          <dgm:constr type="w" for="ch" forName="compNode" refType="w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36"/>
          <dgm:constr type="h" for="des" forName="compNode" op="equ"/>
          <dgm:constr type="h" for="des" forName="textRect" op="equ"/>
        </dgm:constrLst>
      </dgm:if>
      <dgm:else name="Name6">
        <dgm:constrLst>
          <dgm:constr type="h" for="ch" forName="compNode" refType="h" fact="0.4"/>
          <dgm:constr type="w" for="ch" forName="compNode" refType="w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24"/>
          <dgm:constr type="h" for="des" forName="compNode" op="equ"/>
          <dgm:constr type="h" for="des" forName="textRect" op="equ"/>
        </dgm:constrLst>
      </dgm:else>
    </dgm:choose>
    <dgm:ruleLst>
      <dgm:rule type="w" for="ch" forName="compNode" val="50" fact="NaN" max="NaN"/>
    </dgm:ruleLst>
    <dgm:forEach name="Name7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onstrLst>
          <dgm:constr type="w" for="ch" forName="iconRect" refType="w" fact="0.45"/>
          <dgm:constr type="h" for="ch" forName="iconRect" refType="w" refFor="ch" refForName="iconRect"/>
          <dgm:constr type="ctrX" for="ch" forName="iconRect" refType="w" fact="0.5"/>
          <dgm:constr type="t" for="ch" forName="iconRect"/>
          <dgm:constr type="h" for="ch" forName="spaceRect" refType="h" fact="0.15"/>
          <dgm:constr type="w" for="ch" forName="spaceRect" refType="w"/>
          <dgm:constr type="l" for="ch" forName="spaceRect"/>
          <dgm:constr type="t" for="ch" forName="spaceRect" refType="b" refFor="ch" refForName="iconRect"/>
          <dgm:constr type="h" for="ch" forName="textRect" val="20"/>
          <dgm:constr type="w" for="ch" forName="textRect" refType="w"/>
          <dgm:constr type="l" for="ch" forName="textRect"/>
          <dgm:constr type="t" for="ch" forName="textRect" refType="b" refFor="ch" refForName="spaceRect"/>
        </dgm:constrLst>
        <dgm:ruleLst>
          <dgm:rule type="h" val="INF" fact="NaN" max="NaN"/>
        </dgm:ruleLst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spaceRect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textRect" styleLbl="revTx">
          <dgm:varLst>
            <dgm:chMax val="1"/>
            <dgm:chPref val="1"/>
          </dgm:varLst>
          <dgm:alg type="tx"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/>
            <dgm:constr type="rMarg"/>
            <dgm:constr type="tMarg"/>
            <dgm:constr type="bMarg"/>
          </dgm:constrLst>
          <dgm:ruleLst>
            <dgm:rule type="primFontSz" val="11" fact="NaN" max="NaN"/>
            <dgm:rule type="h" val="INF" fact="NaN" max="NaN"/>
          </dgm:ruleLst>
        </dgm:layoutNode>
      </dgm:layoutNode>
      <dgm:forEach name="Name8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</a:lvl1pPr>
      </dgm1612:lstStyle>
    </a:ext>
  </dgm:extLst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_tradnl"/>
          </a:p>
        </p:txBody>
      </p:sp>
      <p:sp>
        <p:nvSpPr>
          <p:cNvPr id="3" name="Marcador de fecha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905DB36-24C1-B247-800A-FF02568BACB1}" type="datetimeFigureOut">
              <a:rPr lang="es-ES_tradnl" smtClean="0"/>
              <a:pPr/>
              <a:t>13/10/2023</a:t>
            </a:fld>
            <a:endParaRPr lang="es-ES_tradnl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_tradnl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374270C-6F54-1743-8DF1-65174DA9FF3A}" type="slidenum">
              <a:rPr lang="es-ES_tradnl" smtClean="0"/>
              <a:pPr/>
              <a:t>‹Nº›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99515413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_tradnl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780B5C2-E389-9741-9DB3-3CB3F9895FF3}" type="datetimeFigureOut">
              <a:rPr lang="es-ES_tradnl" smtClean="0"/>
              <a:pPr/>
              <a:t>13/10/2023</a:t>
            </a:fld>
            <a:endParaRPr lang="es-ES_tradnl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ES_tradnl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_tradnl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1345D3F-F150-914F-A6CD-53D552EC3CEE}" type="slidenum">
              <a:rPr lang="es-ES_tradnl" smtClean="0"/>
              <a:pPr/>
              <a:t>‹Nº›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8922992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11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93338747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32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88640432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SUSTANCIAS TÓXICAS en el medio terrestre, fluvial y marino: impacto en biodiversidad y ciclo ecológico.</a:t>
            </a: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Pueden favorecer la erosión e infertilidad de los suelos y el cambio de las condiciones ambientales de las aguas: pH, Tª, flujos, caudales, etc.</a:t>
            </a:r>
          </a:p>
          <a:p>
            <a:pPr marL="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Provocar incendios, etc. </a:t>
            </a:r>
          </a:p>
          <a:p>
            <a:pPr marL="0" indent="-285750" algn="l" defTabSz="914400" rtl="0" eaLnBrk="1" latinLnBrk="0" hangingPunct="1">
              <a:buFont typeface="Arial" panose="020B0604020202020204" pitchFamily="34" charset="0"/>
              <a:buChar char="•"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Acetato de celulosa es el principal componente de las colillas. Es termoplástico y NO es biodegradable.</a:t>
            </a:r>
          </a:p>
          <a:p>
            <a:pPr marL="0" indent="-285750" algn="l" defTabSz="914400" rtl="0" eaLnBrk="1" latinLnBrk="0" hangingPunct="1">
              <a:buFont typeface="Arial" panose="020B0604020202020204" pitchFamily="34" charset="0"/>
              <a:buChar char="•"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Los cigarrillos contienen sustancias tóxicas como nicotina, arsénico, cadmio, tolueno, amoniaco, alquitrán, HAPs, etc. </a:t>
            </a:r>
          </a:p>
          <a:p>
            <a:pPr marL="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6 billones de cigarrillos -&gt; 4,5 billones colillas abandonadas.</a:t>
            </a:r>
          </a:p>
          <a:p>
            <a:pPr marL="0" algn="l" defTabSz="914400" rtl="0" eaLnBrk="1" latinLnBrk="0" hangingPunct="1">
              <a:buFont typeface="Arial" panose="020B0604020202020204" pitchFamily="34" charset="0"/>
            </a:pPr>
            <a:endParaRPr lang="es-ES" sz="1200" b="0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Limpiezas de Libera encontramos principalmente: colillas, toallitas húmedas, que contienen plástico en su composición, y otros restos de plástico diferentes tamaños y procedencias según el entorno (tapones de botella, films, agrícolas, aparejos de pesca, bastoncillos de oído).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s-ES_tradnl" sz="12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33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65619431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35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74064315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Las pérdidas económicas ocasionadas por la basuraleza se han estimado en unos 18.000 euros al año de media por buque pesquero v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isto en el mediterráneo.</a:t>
            </a: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36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96192860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37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81281165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38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26566586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sz="1200" b="0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Composición basuraleza: muy variada, el plástico es uno de los materiales principales ya que está presente en gran cantidad de productos: envasado, construcción, automoción, agricultura, sector textil, industria pesquera, hasta en productos donde en principio no pensaríamos que se encuentra: las colillas o las toallitas húmedas</a:t>
            </a:r>
            <a:r>
              <a: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  <a:endParaRPr lang="es-ES_tradnl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s-ES_tradnl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_tradnl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8 millones de toneladas de plástico llegan cada año a los océanos de todo el mundo. 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Fuente: </a:t>
            </a:r>
            <a:r>
              <a:rPr lang="en-U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WWF., 2019.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s-ES_tradnl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En el Pacífico, existe una isla de basura, formada fundamentalmente por fragmentos de plástico flotante que ocupa 1,6 millones de kilómetros cuadrados (más de 3 veces el tamaño de España).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PLÁSTICO: </a:t>
            </a:r>
            <a:r>
              <a:rPr lang="es-ES_tradnl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El más empleado, el más abandonado. 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Especialmente en países donde no hay gestión de residuos o es deficiente. 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En 2010, solo cinco países asiáticos (China, Indonesia, Filipinas, Vietnam Sri Lanka) generaron la mitad de basura plástica mal gestionada en todo el planeta.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Baja densidad, se dispersa fácilmente.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Principales sectores de aplicación de plástico en Europa: 40% en envases (industriales, domésticos y comerciales); 20% en construcción y 10% automoción.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40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71176950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Aproximadamente el 80% de los residuos plásticos que acaban en el mar son de origen terrestre.</a:t>
            </a:r>
          </a:p>
          <a:p>
            <a:pPr marL="0" algn="l" defTabSz="914400" rtl="0" eaLnBrk="1" latinLnBrk="0" hangingPunct="1">
              <a:buFont typeface="Arial" panose="020B0604020202020204" pitchFamily="34" charset="0"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r>
              <a:rPr lang="es-ES"/>
              <a:t>Se sabe que solo diez ríos de Asia y África son los responsables del transporte de más del 90% de residuos plásticos procedentes de fuentes fluviales que llegan a los océanos. Si se tiene en cuenta que más del 80% de los residuos plásticos presentes en los océanos provienen de fuentes terrestres, se obtiene que los cauces de estos ríos son “puntos calientes” de abandono de estos residuos en la naturaleza.</a:t>
            </a:r>
          </a:p>
          <a:p>
            <a:r>
              <a:rPr lang="en-US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Fuente</a:t>
            </a:r>
            <a:r>
              <a:rPr lang="en-US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: Christian Schmidt, Tobias Krauth, and Stephan Wagner. 2017. “Export of Plastic Debris by Rivers into the Sea”. American Chemical Society </a:t>
            </a:r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41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73882658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La basuraleza es un problema que nos afecta a todos, y también es un problema que debemos solucionar entre todos.</a:t>
            </a:r>
          </a:p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42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06187285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Aproximadamente el 80% de los residuos plásticos que acaban en el mar son de origen terrestre.</a:t>
            </a:r>
          </a:p>
          <a:p>
            <a:pPr marL="0" algn="l" defTabSz="914400" rtl="0" eaLnBrk="1" latinLnBrk="0" hangingPunct="1">
              <a:buFont typeface="Arial" panose="020B0604020202020204" pitchFamily="34" charset="0"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r>
              <a:rPr lang="es-ES"/>
              <a:t>Se sabe que solo diez ríos de Asia y África son los responsables del transporte de más del 90% de residuos plásticos procedentes de fuentes fluviales que llegan a los océanos. Si se tiene en cuenta que más del 80% de los residuos plásticos presentes en los océanos provienen de fuentes terrestres, se obtiene que los cauces de estos ríos son “puntos calientes” de abandono de estos residuos en la naturaleza.</a:t>
            </a:r>
          </a:p>
          <a:p>
            <a:r>
              <a:rPr lang="en-US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Fuente</a:t>
            </a:r>
            <a:r>
              <a:rPr lang="en-US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: Christian Schmidt, Tobias Krauth, and Stephan Wagner. 2017. “Export of Plastic Debris by Rivers into the Sea”. American Chemical Society </a:t>
            </a:r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43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87094408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12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59508102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Aproximadamente el 80% de los residuos plásticos que acaban en el mar son de origen terrestre.</a:t>
            </a:r>
          </a:p>
          <a:p>
            <a:pPr marL="0" algn="l" defTabSz="914400" rtl="0" eaLnBrk="1" latinLnBrk="0" hangingPunct="1">
              <a:buFont typeface="Arial" panose="020B0604020202020204" pitchFamily="34" charset="0"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r>
              <a:rPr lang="es-ES"/>
              <a:t>Se sabe que solo diez ríos de Asia y África son los responsables del transporte de más del 90% de residuos plásticos procedentes de fuentes fluviales que llegan a los océanos. Si se tiene en cuenta que más del 80% de los residuos plásticos presentes en los océanos provienen de fuentes terrestres, se obtiene que los cauces de estos ríos son “puntos calientes” de abandono de estos residuos en la naturaleza.</a:t>
            </a:r>
          </a:p>
          <a:p>
            <a:r>
              <a:rPr lang="en-US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Fuente</a:t>
            </a:r>
            <a:r>
              <a:rPr lang="en-US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: Christian Schmidt, Tobias Krauth, and Stephan Wagner. 2017. “Export of Plastic Debris by Rivers into the Sea”. American Chemical Society </a:t>
            </a:r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44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55669789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EL ORDEN DE FACTORES SÍ ALTERA EL PRODUCTO…</a:t>
            </a: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45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49689741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REDUCIR ES CONSUMIR DE MANERA RESPONSABLE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0" kern="1200" noProof="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Generar menos residuos. El mejor residuo es el que no se genera. No partamos del menos contaminante.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Comprar productos poco envasados, evitando los envases de un solo uso. 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endParaRPr lang="es-ES" sz="1200" b="0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DATOs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: un camión de basura lleno de textil es enviado a un vertedero o quemado cada segundo. Más de la mitad de la producción del </a:t>
            </a:r>
            <a:r>
              <a:rPr lang="es-ES" sz="1200" b="0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fast-fashion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es desechada antes del año. Se necesitan 2.700 litros de agua para fabricar una camiseta de algodón, lo que suele beber una persona en 2 años y medio.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PROPUESTA: 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Antes de comprar un producto envasado pensemos si es necesario y en tal caso elijamos envases sostenibles con el medio ambiente.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Elegir envases reutilizables frente a los desechables, como las bolsas de un solo uso.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PROPUESTA: 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Cuando vayas a la compra lleva tu propia bolsa y llénala solo con lo que necesites. </a:t>
            </a:r>
            <a:endParaRPr lang="en-US" sz="1200" b="0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46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49093052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723F577-CD1F-45FD-818F-ABDE2A4AAADB}" type="slidenum">
              <a:rPr lang="es-ES" smtClean="0"/>
              <a:t>47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73313892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723F577-CD1F-45FD-818F-ABDE2A4AAADB}" type="slidenum">
              <a:rPr lang="es-ES" smtClean="0"/>
              <a:t>48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3744102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723F577-CD1F-45FD-818F-ABDE2A4AAADB}" type="slidenum">
              <a:rPr lang="es-ES" smtClean="0"/>
              <a:t>49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22541058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723F577-CD1F-45FD-818F-ABDE2A4AAADB}" type="slidenum">
              <a:rPr lang="es-ES" smtClean="0"/>
              <a:t>50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88709657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723F577-CD1F-45FD-818F-ABDE2A4AAADB}" type="slidenum">
              <a:rPr lang="es-ES" smtClean="0"/>
              <a:t>51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95954632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723F577-CD1F-45FD-818F-ABDE2A4AAADB}" type="slidenum">
              <a:rPr lang="es-ES" smtClean="0"/>
              <a:t>52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13056911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RECICLAR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es-ES_tradnl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Gestionar correctamente nuestros residuos.</a:t>
            </a:r>
          </a:p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Separa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correctamente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todos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los residuos que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generamos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para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su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reciclado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.</a:t>
            </a:r>
          </a:p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No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arrojar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ningún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tipo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de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residuo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al medio natural (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ni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en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la ciudad),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ni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usar el WC para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estos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fines.</a:t>
            </a:r>
          </a:p>
          <a:p>
            <a:pPr marL="342900" indent="-342900" algn="l" defTabSz="914400" rtl="0" eaLnBrk="1" latinLnBrk="0" hangingPunct="1">
              <a:buFont typeface="Arial"/>
              <a:buChar char="•"/>
            </a:pPr>
            <a:endParaRPr lang="en-U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1 CAMISETA DE ALGODÓN VIRGEN NECESITA 2,500 L DE AGUA.</a:t>
            </a:r>
          </a:p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1 CAMISETA DE ALGODÓN RECICLADO, 0 L. PORQUE EL RECICLADO ES UN PROCESO MECÁNICO.</a:t>
            </a: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53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428913994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13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50611425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EL ORDEN DE FACTORES SÍ ALTERA EL PRODUCTO…</a:t>
            </a: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54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75056029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55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83488961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indent="-342900">
              <a:buFont typeface="Arial"/>
              <a:buChar char="•"/>
            </a:pP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BASURALEZA E </a:t>
            </a:r>
            <a:r>
              <a:rPr lang="en-US" sz="1200" b="1" u="sng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INFORMACIÓN</a:t>
            </a:r>
          </a:p>
          <a:p>
            <a:pPr marL="342900" indent="-342900">
              <a:buFont typeface="Arial"/>
              <a:buChar char="•"/>
            </a:pPr>
            <a:endParaRPr lang="en-U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342900" indent="-342900">
              <a:buFont typeface="Arial"/>
              <a:buChar char="•"/>
            </a:pP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Participar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en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las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actividades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organizadas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de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recogida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de residuos y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toma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datos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a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través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de la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ciencia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ciudadana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: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así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conseguiremos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conocer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mejor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donde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se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acumulan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,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qué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tipo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y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cantidad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, tan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importante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para PONER SOLUCIÓN AL PROBLEMA.</a:t>
            </a:r>
          </a:p>
          <a:p>
            <a:pPr marL="342900" indent="-342900">
              <a:buFont typeface="Arial"/>
              <a:buChar char="•"/>
            </a:pP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Así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generaremos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conciencia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educando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en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nuestro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entorno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social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sobre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el grave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problema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de la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basuraleza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. </a:t>
            </a:r>
          </a:p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56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84871951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60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6870581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14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43312651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sz="1200" b="1" i="0" u="sng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Introducción</a:t>
            </a:r>
            <a:r>
              <a: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sobre: </a:t>
            </a:r>
          </a:p>
          <a:p>
            <a:endParaRPr lang="pt-BR"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pt-BR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Basuraleza. 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Puede ser cualquier resíduo abandonado por el ser humano en la </a:t>
            </a:r>
            <a:r>
              <a:rPr lang="es-ES" sz="1200" b="0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naturaleza</a:t>
            </a:r>
            <a:r>
              <a: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desde </a:t>
            </a:r>
            <a:r>
              <a:rPr lang="es-ES" sz="120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el fragmento más pequeño como las colillas, envoltorios de caramelo, hasta los elementos más grandes como los neumáticos, lavadoras, etc.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pt-BR"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s-ES" sz="1200" b="1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Entornos donde se produce</a:t>
            </a:r>
            <a:r>
              <a:rPr lang="es-ES" sz="1200" b="0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:</a:t>
            </a:r>
          </a:p>
          <a:p>
            <a:pPr marL="0" indent="0" algn="l" defTabSz="914400" rtl="0" eaLnBrk="1" latinLnBrk="0" hangingPunct="1">
              <a:buFontTx/>
              <a:buNone/>
            </a:pPr>
            <a:r>
              <a:rPr lang="es-ES" sz="1200" b="0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Por  el  momento, el terreno donde tanto la ciencia como la comunidad científica más han avanzado es en el conocimiento sobre el impacto de la basuraleza en los mares y océanos, sobre todo en relación a la vida silvestre.</a:t>
            </a:r>
          </a:p>
          <a:p>
            <a:pPr marL="0" indent="0" algn="l">
              <a:buFontTx/>
              <a:buNone/>
            </a:pPr>
            <a:endParaRPr lang="es-ES" sz="1200" b="1" i="0" u="none" strike="noStrike" kern="1200" baseline="0" noProof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s-ES" sz="1200" b="1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Importancia de frenar la contaminación en entornos terrestres.</a:t>
            </a:r>
            <a:endParaRPr lang="es-ES" sz="1200" b="0" i="0" u="none" strike="noStrike" kern="1200" baseline="0" noProof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0" indent="0" algn="l">
              <a:buFontTx/>
              <a:buNone/>
            </a:pPr>
            <a:r>
              <a:rPr lang="es-ES" sz="1200" b="0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Sin embargo, se sabe que el 80% de residuos plásticos que se encuentran en los océanos procede de entornos terrestres transportados principalmente a través de los ríos, por ello es necesario trabajar en ampliar el conocimiento sobre qué ocurre aguas arriba, donde se genera esta basuraleza, su composición e impactos en dicho entorno terrestre para evitar que llegue a los mares y océanos.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s-ES" sz="1200" b="0" i="0" u="none" strike="noStrike" kern="1200" baseline="0" noProof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endParaRPr lang="pt-BR"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25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17472035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_tradnl" sz="1200" b="1">
                <a:solidFill>
                  <a:schemeClr val="bg1"/>
                </a:solidFill>
                <a:latin typeface="+mn-lt"/>
                <a:ea typeface="Lato Light" charset="0"/>
                <a:cs typeface="Helvetica Neue Medium"/>
              </a:rPr>
              <a:t>CONTAMINACIÓN</a:t>
            </a:r>
            <a:r>
              <a:rPr lang="es-ES_tradnl" sz="1200" b="1" baseline="0">
                <a:solidFill>
                  <a:schemeClr val="bg1"/>
                </a:solidFill>
                <a:latin typeface="+mn-lt"/>
                <a:ea typeface="Lato Light" charset="0"/>
                <a:cs typeface="Helvetica Neue Medium"/>
              </a:rPr>
              <a:t> SUELOS Y AGUAS</a:t>
            </a:r>
            <a:endParaRPr lang="es-ES_tradnl" sz="1200" b="1">
              <a:solidFill>
                <a:schemeClr val="bg1"/>
              </a:solidFill>
              <a:latin typeface="+mn-lt"/>
              <a:ea typeface="Lato Light" charset="0"/>
              <a:cs typeface="Helvetica Neue Medium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Impacta en la contaminación de suelos y aguas (entornos terrestres, fluviales y marinos).</a:t>
            </a:r>
            <a:endParaRPr lang="es-ES_tradnl" sz="12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Acetato de celulosa (termoplástico) como principal componente de las colillas, NO es biodegradable.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Sustancias tóxicas como metales pesados procedentes de las colillas o los RAEEs, aceites, y otras sustancias químicas (HAPs, nicotina, amoniaco, alquitrán, etc. 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Presencia de microplásticos en suelo y agua: degradación de diversos residuos plásticos abandonados en los entornos naturales.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s-ES_tradnl" sz="12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0" indent="0">
              <a:buFont typeface="Arial" panose="020B0604020202020204" pitchFamily="34" charset="0"/>
              <a:buNone/>
            </a:pPr>
            <a:r>
              <a:rPr lang="es-ES_tradnl" sz="1200" b="1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DESTRUCCIÓN</a:t>
            </a:r>
            <a:r>
              <a:rPr lang="es-ES_tradnl" sz="1200" b="1" baseline="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 HABITATS E INCENDIOS</a:t>
            </a:r>
            <a:endParaRPr lang="es-ES_tradnl" sz="1200" b="1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Impacto en la salud de los suelos (pueden favorecer la erosión e infertilidad), cambio de las condiciones ambientales de las aguas (Tª, flujos, caudales, etc.), incendios, etc</a:t>
            </a:r>
            <a:r>
              <a:rPr lang="es-ES_tradnl" sz="16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6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Degradación y destrucción de los hábitats naturales, lo que supone un riesgo de extinción para muchas especies de fauna y flora sensibles a la alteración de su medio.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es-ES_tradnl" sz="16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600" b="1" kern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ECONÓMICAS: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La acumulación de residuos en las playas provoca que una reducción en la frecuencia de limpieza de las mismas pueda llegar a disminuir los ingresos turísticos hasta en un 50%. 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EEUU gasta más de 11 millones de dólares al año en limpieza, y Europa hasta 5 millones de euros en limpiar sus costas.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Esto es </a:t>
            </a:r>
            <a:r>
              <a:rPr lang="es-ES" sz="1200" b="0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Hawai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26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96085767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27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14427624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_tradnl" sz="1200" b="1">
                <a:solidFill>
                  <a:schemeClr val="bg1"/>
                </a:solidFill>
                <a:latin typeface="+mn-lt"/>
                <a:ea typeface="Lato Light" charset="0"/>
                <a:cs typeface="Helvetica Neue Medium"/>
              </a:rPr>
              <a:t>CONTAMINACIÓN</a:t>
            </a:r>
            <a:r>
              <a:rPr lang="es-ES_tradnl" sz="1200" b="1" baseline="0">
                <a:solidFill>
                  <a:schemeClr val="bg1"/>
                </a:solidFill>
                <a:latin typeface="+mn-lt"/>
                <a:ea typeface="Lato Light" charset="0"/>
                <a:cs typeface="Helvetica Neue Medium"/>
              </a:rPr>
              <a:t> SUELOS Y AGUAS</a:t>
            </a:r>
            <a:endParaRPr lang="es-ES_tradnl" sz="1200" b="1">
              <a:solidFill>
                <a:schemeClr val="bg1"/>
              </a:solidFill>
              <a:latin typeface="+mn-lt"/>
              <a:ea typeface="Lato Light" charset="0"/>
              <a:cs typeface="Helvetica Neue Medium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Impacta en la contaminación de suelos y aguas (entornos terrestres, fluviales y marinos).</a:t>
            </a:r>
            <a:endParaRPr lang="es-ES_tradnl" sz="12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Acetato de celulosa (termoplástico) como principal componente de las colillas, NO es biodegradable.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Sustancias tóxicas como metales pesados procedentes de las colillas o los RAEEs, aceites, y otras sustancias químicas (HAPs, nicotina, amoniaco, alquitrán, etc. 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Presencia de microplásticos en suelo y agua: degradación de diversos residuos plásticos abandonados en los entornos naturales.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s-ES_tradnl" sz="12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0" indent="0">
              <a:buFont typeface="Arial" panose="020B0604020202020204" pitchFamily="34" charset="0"/>
              <a:buNone/>
            </a:pPr>
            <a:r>
              <a:rPr lang="es-ES_tradnl" sz="1200" b="1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DESTRUCCIÓN</a:t>
            </a:r>
            <a:r>
              <a:rPr lang="es-ES_tradnl" sz="1200" b="1" baseline="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 HABITATS E INCENDIOS</a:t>
            </a:r>
            <a:endParaRPr lang="es-ES_tradnl" sz="1200" b="1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Impacto en la salud de los suelos (pueden favorecer la erosión e infertilidad), cambio de las condiciones ambientales de las aguas (Tª, flujos, caudales, etc.), incendios, etc</a:t>
            </a:r>
            <a:r>
              <a:rPr lang="es-ES_tradnl" sz="16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6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Degradación y destrucción de los hábitats naturales, lo que supone un riesgo de extinción para muchas especies de fauna y flora sensibles a la alteración de su medio.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es-ES_tradnl" sz="16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600" b="1" kern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ECONÓMICAS: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La acumulación de residuos en las playas provoca que una reducción en la frecuencia de limpieza de las mismas pueda llegar a disminuir los ingresos turísticos hasta en un 50%. 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EEUU gasta más de 11 millones de dólares al año en limpieza, y Europa hasta 5 millones de euros en limpiar sus costas.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Esto es </a:t>
            </a:r>
            <a:r>
              <a:rPr lang="es-ES" sz="1200" b="0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Hawai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30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20356957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31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20695425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_tradnl"/>
              <a:t>Clic para editar título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_tradnl"/>
              <a:t>Haga clic para modificar el estilo de subtítulo del patrón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0EA9DD-4B46-6C41-A442-730430B9F645}" type="datetimeFigureOut">
              <a:rPr lang="es-ES_tradnl" smtClean="0"/>
              <a:pPr/>
              <a:t>13/10/2023</a:t>
            </a:fld>
            <a:endParaRPr lang="es-ES_tradn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_tradn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7CF91-6A52-EF40-AD39-93B55CF828B8}" type="slidenum">
              <a:rPr lang="es-ES_tradnl" smtClean="0"/>
              <a:pPr/>
              <a:t>‹Nº›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50485533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/>
              <a:t>Clic para editar título</a:t>
            </a:r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0EA9DD-4B46-6C41-A442-730430B9F645}" type="datetimeFigureOut">
              <a:rPr lang="es-ES_tradnl" smtClean="0"/>
              <a:pPr/>
              <a:t>13/10/2023</a:t>
            </a:fld>
            <a:endParaRPr lang="es-ES_tradn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_tradn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7CF91-6A52-EF40-AD39-93B55CF828B8}" type="slidenum">
              <a:rPr lang="es-ES_tradnl" smtClean="0"/>
              <a:pPr/>
              <a:t>‹Nº›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18863739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_tradnl"/>
              <a:t>Clic para editar título</a:t>
            </a:r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C0EA9DD-4B46-6C41-A442-730430B9F645}" type="datetimeFigureOut">
              <a:rPr lang="es-ES_tradnl" smtClean="0"/>
              <a:pPr/>
              <a:t>13/10/2023</a:t>
            </a:fld>
            <a:endParaRPr lang="es-ES_tradn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ES_tradn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B67CF91-6A52-EF40-AD39-93B55CF828B8}" type="slidenum">
              <a:rPr lang="es-ES_tradnl" smtClean="0"/>
              <a:pPr/>
              <a:t>‹Nº›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238667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_trad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3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.xml"/><Relationship Id="rId4" Type="http://schemas.openxmlformats.org/officeDocument/2006/relationships/image" Target="../media/image18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.xml"/><Relationship Id="rId4" Type="http://schemas.openxmlformats.org/officeDocument/2006/relationships/image" Target="../media/image19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3.xml"/><Relationship Id="rId4" Type="http://schemas.openxmlformats.org/officeDocument/2006/relationships/image" Target="../media/image22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.xml"/><Relationship Id="rId4" Type="http://schemas.openxmlformats.org/officeDocument/2006/relationships/image" Target="../media/image2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ickr.com/photos/flseagrant/35987683092/" TargetMode="External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/3.0/" TargetMode="External"/><Relationship Id="rId5" Type="http://schemas.openxmlformats.org/officeDocument/2006/relationships/image" Target="../media/image15.png"/><Relationship Id="rId4" Type="http://schemas.openxmlformats.org/officeDocument/2006/relationships/hyperlink" Target="http://www.poseidomm.eu/2019/04/26/editorial-impacts-of-marine-litter/" TargetMode="Externa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2.xml"/><Relationship Id="rId1" Type="http://schemas.openxmlformats.org/officeDocument/2006/relationships/video" Target="https://www.youtube.com/embed/pn2Nvl7kVCc?feature=oembed" TargetMode="External"/><Relationship Id="rId5" Type="http://schemas.openxmlformats.org/officeDocument/2006/relationships/image" Target="../media/image34.jpeg"/><Relationship Id="rId4" Type="http://schemas.openxmlformats.org/officeDocument/2006/relationships/image" Target="../media/image33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hyperlink" Target="http://recursos-educacion-ambiental.blogspot.com/2015/09/silent-spring-primavera-silenciosa-de.html?spref=pi" TargetMode="External"/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creativecommons.org/licenses/by-nc/3.0/" TargetMode="Externa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ciencialmr.blogspot.com/2016/02/54-movimiento-de-la-molecula-en-los.html" TargetMode="External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creativecommons.org/licenses/by/3.0/" TargetMode="External"/><Relationship Id="rId4" Type="http://schemas.openxmlformats.org/officeDocument/2006/relationships/image" Target="../media/image7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hyperlink" Target="http://commons.wikimedia.org/wiki/File:A_gully_formed_by_water_erosion.jpg" TargetMode="Externa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jpeg"/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Relationship Id="rId9" Type="http://schemas.openxmlformats.org/officeDocument/2006/relationships/hyperlink" Target="http://quienabuenarbol.blogspot.com/2009_03_01_archive.html" TargetMode="Externa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0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creativecommons.org/licenses/by-sa/3.0/" TargetMode="External"/><Relationship Id="rId4" Type="http://schemas.openxmlformats.org/officeDocument/2006/relationships/hyperlink" Target="http://www.ecointeligencia.com/2018/04/tips-contaminacion-plastico/" TargetMode="Externa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cointeligencia.com/2019/06/plastico-oceano-emergencia/" TargetMode="External"/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://captaintarekdreams.blogspot.com/2012/12/full-report-national-geographic-photo.html" TargetMode="External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creativecommons.org/licenses/by-sa/3.0/" TargetMode="Externa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7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7" Type="http://schemas.microsoft.com/office/2007/relationships/hdphoto" Target="../media/hdphoto3.wdp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image" Target="../media/image61.png"/><Relationship Id="rId4" Type="http://schemas.microsoft.com/office/2007/relationships/hdphoto" Target="../media/hdphoto2.wdp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5.jpeg"/><Relationship Id="rId4" Type="http://schemas.openxmlformats.org/officeDocument/2006/relationships/image" Target="../media/image64.jpe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creativecommons.org/licenses/by-nd/3.0/" TargetMode="External"/><Relationship Id="rId4" Type="http://schemas.openxmlformats.org/officeDocument/2006/relationships/hyperlink" Target="http://santa-ortizsc.blogspot.com/" TargetMode="Externa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9.jpeg"/><Relationship Id="rId4" Type="http://schemas.openxmlformats.org/officeDocument/2006/relationships/hyperlink" Target="https://www.conasi.eu/bolsas-llevar-comida/2528-bolsas-malla-algodon-organico-compra.html" TargetMode="Externa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4" Type="http://schemas.openxmlformats.org/officeDocument/2006/relationships/hyperlink" Target="http://www.ecointeligencia.com/2018/07/economia-circular-50-medidas-1/" TargetMode="Externa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2.jpe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creativecommons.org/licenses/by-sa/3.0/" TargetMode="External"/><Relationship Id="rId4" Type="http://schemas.openxmlformats.org/officeDocument/2006/relationships/hyperlink" Target="https://elizalara.github.io/sof_autor/newPackage/" TargetMode="Externa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png"/><Relationship Id="rId3" Type="http://schemas.openxmlformats.org/officeDocument/2006/relationships/image" Target="../media/image74.png"/><Relationship Id="rId7" Type="http://schemas.microsoft.com/office/2007/relationships/hdphoto" Target="../media/hdphoto5.wdp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6.png"/><Relationship Id="rId5" Type="http://schemas.microsoft.com/office/2007/relationships/hdphoto" Target="../media/hdphoto4.wdp"/><Relationship Id="rId4" Type="http://schemas.openxmlformats.org/officeDocument/2006/relationships/image" Target="../media/image75.png"/><Relationship Id="rId9" Type="http://schemas.microsoft.com/office/2007/relationships/hdphoto" Target="../media/hdphoto6.wdp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78.png"/><Relationship Id="rId4" Type="http://schemas.openxmlformats.org/officeDocument/2006/relationships/notesSlide" Target="../notesSlides/notesSlide3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jpe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jpeg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jpeg"/><Relationship Id="rId4" Type="http://schemas.openxmlformats.org/officeDocument/2006/relationships/hyperlink" Target="https://www.tuttalabellezzadelmondo.it/160/tartaruga-verde-il-ritorno/" TargetMode="Externa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82664" y="5792691"/>
            <a:ext cx="1806782" cy="813866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1639" y="5792690"/>
            <a:ext cx="1271665" cy="813866"/>
          </a:xfrm>
          <a:prstGeom prst="rect">
            <a:avLst/>
          </a:prstGeom>
        </p:spPr>
      </p:pic>
      <p:sp>
        <p:nvSpPr>
          <p:cNvPr id="11" name="Título 4">
            <a:extLst>
              <a:ext uri="{FF2B5EF4-FFF2-40B4-BE49-F238E27FC236}">
                <a16:creationId xmlns:a16="http://schemas.microsoft.com/office/drawing/2014/main" id="{FBD500AF-830A-9CD2-A161-E7C92343BFE9}"/>
              </a:ext>
            </a:extLst>
          </p:cNvPr>
          <p:cNvSpPr>
            <a:spLocks noGrp="1"/>
          </p:cNvSpPr>
          <p:nvPr/>
        </p:nvSpPr>
        <p:spPr>
          <a:xfrm>
            <a:off x="2068" y="2540325"/>
            <a:ext cx="8330534" cy="2495314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s-ES_tradnl" sz="4400" b="1" dirty="0">
                <a:solidFill>
                  <a:srgbClr val="00A199"/>
                </a:solidFill>
                <a:latin typeface="Lato Light"/>
                <a:ea typeface="Lato Light"/>
                <a:cs typeface="Lato Light"/>
              </a:rPr>
              <a:t>STOP </a:t>
            </a:r>
            <a:r>
              <a:rPr lang="es-ES_tradnl" sz="4400" b="1" dirty="0" err="1">
                <a:solidFill>
                  <a:srgbClr val="00A199"/>
                </a:solidFill>
                <a:latin typeface="Lato Light"/>
                <a:ea typeface="Lato Light"/>
                <a:cs typeface="Lato Light"/>
              </a:rPr>
              <a:t>Lixoraleza</a:t>
            </a:r>
            <a:r>
              <a:rPr lang="es-ES_tradnl" sz="4400" b="1" dirty="0">
                <a:solidFill>
                  <a:srgbClr val="00A199"/>
                </a:solidFill>
                <a:latin typeface="Lato Light"/>
                <a:ea typeface="Lato Light"/>
                <a:cs typeface="Lato Light"/>
              </a:rPr>
              <a:t>; ríos e océanos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00C76CCA-5F2E-8E9A-527B-B7E2D0B35B9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06410" y="-4482"/>
            <a:ext cx="3497355" cy="198120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C273C195-A59B-1D04-B9B9-B5EAADAC90C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249865" y="42021"/>
            <a:ext cx="942975" cy="476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667484"/>
      </p:ext>
    </p:extLst>
  </p:cSld>
  <p:clrMapOvr>
    <a:masterClrMapping/>
  </p:clrMapOvr>
  <p:transition spd="slow"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DBE3D22-32C4-9298-FEE9-ED50C159F059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" y="1"/>
            <a:ext cx="12191979" cy="6857999"/>
          </a:xfrm>
          <a:prstGeom prst="rect">
            <a:avLst/>
          </a:prstGeom>
        </p:spPr>
      </p:pic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79EB1A9-C689-91C3-D626-8F2277B8D4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4381" y="976349"/>
            <a:ext cx="8423238" cy="705227"/>
          </a:xfrm>
        </p:spPr>
        <p:txBody>
          <a:bodyPr vert="horz" lIns="91440" tIns="45720" rIns="91440" bIns="45720" rtlCol="0" anchor="b">
            <a:normAutofit fontScale="90000"/>
          </a:bodyPr>
          <a:lstStyle/>
          <a:p>
            <a:pPr algn="ctr"/>
            <a:r>
              <a:rPr lang="pt-BR" sz="2400" b="1" dirty="0" err="1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Porén</a:t>
            </a:r>
            <a:r>
              <a:rPr lang="pt-BR" sz="2400" b="1" dirty="0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, </a:t>
            </a:r>
            <a:r>
              <a:rPr lang="pt-BR" sz="2400" b="1" dirty="0" err="1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maltratámolo</a:t>
            </a:r>
            <a:r>
              <a:rPr lang="pt-BR" sz="2400" b="1" dirty="0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e </a:t>
            </a:r>
            <a:r>
              <a:rPr lang="pt-BR" sz="2400" b="1" dirty="0" err="1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enchémolo</a:t>
            </a:r>
            <a:r>
              <a:rPr lang="pt-BR" sz="2400" b="1" dirty="0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de </a:t>
            </a:r>
            <a:r>
              <a:rPr lang="pt-BR" sz="2400" b="1" dirty="0" err="1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residuos</a:t>
            </a:r>
            <a:r>
              <a:rPr lang="pt-BR" sz="2400" b="1" dirty="0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.</a:t>
            </a:r>
            <a:br>
              <a:rPr lang="en-US" sz="2200" dirty="0">
                <a:solidFill>
                  <a:schemeClr val="accent1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</a:br>
            <a:endParaRPr lang="en-US" sz="2200" dirty="0">
              <a:solidFill>
                <a:schemeClr val="accent1">
                  <a:lumMod val="50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 descr="basuraleza-title-2.png">
            <a:extLst>
              <a:ext uri="{FF2B5EF4-FFF2-40B4-BE49-F238E27FC236}">
                <a16:creationId xmlns:a16="http://schemas.microsoft.com/office/drawing/2014/main" id="{E3E45A34-EA9B-F228-30F7-9C3E3DCD578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75322" y="3514079"/>
            <a:ext cx="10402276" cy="1715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2263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12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4" name="Rectangle 53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1" descr=" Mikhail Sedov_shutterstock_1021842574.jpg">
            <a:extLst>
              <a:ext uri="{FF2B5EF4-FFF2-40B4-BE49-F238E27FC236}">
                <a16:creationId xmlns:a16="http://schemas.microsoft.com/office/drawing/2014/main" id="{5FD07359-D068-A337-FC11-BA6E7E1BF89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1204" y="1"/>
            <a:ext cx="12248029" cy="6857998"/>
          </a:xfrm>
          <a:prstGeom prst="rect">
            <a:avLst/>
          </a:prstGeom>
        </p:spPr>
      </p:pic>
      <p:sp useBgFill="1">
        <p:nvSpPr>
          <p:cNvPr id="56" name="Freeform: Shape 55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8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30ECFCF3-503A-5DAB-8109-0EBC6E1B1281}"/>
              </a:ext>
            </a:extLst>
          </p:cNvPr>
          <p:cNvSpPr txBox="1"/>
          <p:nvPr/>
        </p:nvSpPr>
        <p:spPr>
          <a:xfrm>
            <a:off x="1332493" y="2381499"/>
            <a:ext cx="4458446" cy="310974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s-ES" sz="2400" dirty="0">
                <a:solidFill>
                  <a:srgbClr val="0C4378"/>
                </a:solidFill>
              </a:rPr>
              <a:t>Son os residuos abandonados polos humanos </a:t>
            </a:r>
            <a:r>
              <a:rPr lang="es-ES" sz="2400" dirty="0" err="1">
                <a:solidFill>
                  <a:srgbClr val="0C4378"/>
                </a:solidFill>
              </a:rPr>
              <a:t>na</a:t>
            </a:r>
            <a:r>
              <a:rPr lang="es-ES" sz="2400" dirty="0">
                <a:solidFill>
                  <a:srgbClr val="0C4378"/>
                </a:solidFill>
              </a:rPr>
              <a:t> </a:t>
            </a:r>
            <a:r>
              <a:rPr lang="es-ES" sz="2400" dirty="0" err="1">
                <a:solidFill>
                  <a:srgbClr val="0C4378"/>
                </a:solidFill>
              </a:rPr>
              <a:t>natureza</a:t>
            </a:r>
            <a:r>
              <a:rPr lang="es-ES" sz="2400" dirty="0">
                <a:solidFill>
                  <a:srgbClr val="0C4378"/>
                </a:solidFill>
              </a:rPr>
              <a:t>.</a:t>
            </a:r>
            <a:endParaRPr lang="es-ES" sz="2400" dirty="0">
              <a:solidFill>
                <a:srgbClr val="0C4378"/>
              </a:solidFill>
              <a:ea typeface="Calibri"/>
              <a:cs typeface="Calibri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4879763-20D3-D474-6FF6-D15822ECF706}"/>
              </a:ext>
            </a:extLst>
          </p:cNvPr>
          <p:cNvSpPr txBox="1"/>
          <p:nvPr/>
        </p:nvSpPr>
        <p:spPr>
          <a:xfrm>
            <a:off x="1332493" y="1611265"/>
            <a:ext cx="3997913" cy="132343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4000" b="1" dirty="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¿QUE É LIXORALEZA?</a:t>
            </a:r>
          </a:p>
        </p:txBody>
      </p:sp>
    </p:spTree>
    <p:extLst>
      <p:ext uri="{BB962C8B-B14F-4D97-AF65-F5344CB8AC3E}">
        <p14:creationId xmlns:p14="http://schemas.microsoft.com/office/powerpoint/2010/main" val="1082073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8" name="Rectangle 17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21DFACB-7C89-215C-75D0-A85AE9B1DF2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19" name="Freeform: Shape 18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00A19648-DDB5-2AE4-494C-3EA09F4E79CB}"/>
              </a:ext>
            </a:extLst>
          </p:cNvPr>
          <p:cNvSpPr txBox="1">
            <a:spLocks/>
          </p:cNvSpPr>
          <p:nvPr/>
        </p:nvSpPr>
        <p:spPr>
          <a:xfrm>
            <a:off x="1418038" y="1826074"/>
            <a:ext cx="4304336" cy="310974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C4378"/>
                </a:solidFill>
              </a:rPr>
              <a:t>O 80% dos </a:t>
            </a:r>
            <a:r>
              <a:rPr lang="en-US" sz="2400" dirty="0" err="1">
                <a:solidFill>
                  <a:srgbClr val="0C4378"/>
                </a:solidFill>
              </a:rPr>
              <a:t>residuos</a:t>
            </a:r>
            <a:r>
              <a:rPr lang="en-US" sz="2400" dirty="0">
                <a:solidFill>
                  <a:srgbClr val="0C4378"/>
                </a:solidFill>
              </a:rPr>
              <a:t> </a:t>
            </a:r>
            <a:r>
              <a:rPr lang="en-US" sz="2400" dirty="0" err="1">
                <a:solidFill>
                  <a:srgbClr val="0C4378"/>
                </a:solidFill>
              </a:rPr>
              <a:t>plásticos</a:t>
            </a:r>
            <a:r>
              <a:rPr lang="en-US" sz="2400" dirty="0">
                <a:solidFill>
                  <a:srgbClr val="0C4378"/>
                </a:solidFill>
              </a:rPr>
              <a:t> que se </a:t>
            </a:r>
            <a:r>
              <a:rPr lang="en-US" sz="2400" dirty="0" err="1">
                <a:solidFill>
                  <a:srgbClr val="0C4378"/>
                </a:solidFill>
              </a:rPr>
              <a:t>atopan</a:t>
            </a:r>
            <a:r>
              <a:rPr lang="en-US" sz="2400" dirty="0">
                <a:solidFill>
                  <a:srgbClr val="0C4378"/>
                </a:solidFill>
              </a:rPr>
              <a:t> </a:t>
            </a:r>
            <a:r>
              <a:rPr lang="en-US" sz="2400" dirty="0" err="1">
                <a:solidFill>
                  <a:srgbClr val="0C4378"/>
                </a:solidFill>
              </a:rPr>
              <a:t>nos</a:t>
            </a:r>
            <a:r>
              <a:rPr lang="en-US" sz="2400" dirty="0">
                <a:solidFill>
                  <a:srgbClr val="0C4378"/>
                </a:solidFill>
              </a:rPr>
              <a:t> </a:t>
            </a:r>
            <a:r>
              <a:rPr lang="en-US" sz="2400" dirty="0" err="1">
                <a:solidFill>
                  <a:srgbClr val="0C4378"/>
                </a:solidFill>
              </a:rPr>
              <a:t>océanos</a:t>
            </a:r>
            <a:r>
              <a:rPr lang="en-US" sz="2400" dirty="0">
                <a:solidFill>
                  <a:srgbClr val="0C4378"/>
                </a:solidFill>
              </a:rPr>
              <a:t> </a:t>
            </a:r>
            <a:r>
              <a:rPr lang="en-US" sz="2400" dirty="0" err="1">
                <a:solidFill>
                  <a:srgbClr val="0C4378"/>
                </a:solidFill>
              </a:rPr>
              <a:t>proceden</a:t>
            </a:r>
            <a:r>
              <a:rPr lang="en-US" sz="2400" dirty="0">
                <a:solidFill>
                  <a:srgbClr val="0C4378"/>
                </a:solidFill>
              </a:rPr>
              <a:t> de ambientes </a:t>
            </a:r>
            <a:r>
              <a:rPr lang="en-US" sz="2400" dirty="0" err="1">
                <a:solidFill>
                  <a:srgbClr val="0C4378"/>
                </a:solidFill>
              </a:rPr>
              <a:t>terrestres</a:t>
            </a:r>
            <a:r>
              <a:rPr lang="en-US" sz="2400" dirty="0">
                <a:solidFill>
                  <a:srgbClr val="0C4378"/>
                </a:solidFill>
              </a:rPr>
              <a:t> </a:t>
            </a:r>
            <a:r>
              <a:rPr lang="en-US" sz="2400" dirty="0" err="1">
                <a:solidFill>
                  <a:srgbClr val="0C4378"/>
                </a:solidFill>
              </a:rPr>
              <a:t>transportados</a:t>
            </a:r>
            <a:r>
              <a:rPr lang="en-US" sz="2400" dirty="0">
                <a:solidFill>
                  <a:srgbClr val="0C4378"/>
                </a:solidFill>
              </a:rPr>
              <a:t> </a:t>
            </a:r>
            <a:r>
              <a:rPr lang="en-US" sz="2400" dirty="0" err="1">
                <a:solidFill>
                  <a:srgbClr val="0C4378"/>
                </a:solidFill>
              </a:rPr>
              <a:t>principalmente</a:t>
            </a:r>
            <a:r>
              <a:rPr lang="en-US" sz="2400" dirty="0">
                <a:solidFill>
                  <a:srgbClr val="0C4378"/>
                </a:solidFill>
              </a:rPr>
              <a:t> a </a:t>
            </a:r>
            <a:r>
              <a:rPr lang="en-US" sz="2400" dirty="0" err="1">
                <a:solidFill>
                  <a:srgbClr val="0C4378"/>
                </a:solidFill>
              </a:rPr>
              <a:t>través</a:t>
            </a:r>
            <a:r>
              <a:rPr lang="en-US" sz="2400" dirty="0">
                <a:solidFill>
                  <a:srgbClr val="0C4378"/>
                </a:solidFill>
              </a:rPr>
              <a:t> dos </a:t>
            </a:r>
            <a:r>
              <a:rPr lang="en-US" sz="2400" dirty="0" err="1">
                <a:solidFill>
                  <a:srgbClr val="0C4378"/>
                </a:solidFill>
              </a:rPr>
              <a:t>ríos</a:t>
            </a:r>
            <a:r>
              <a:rPr lang="en-US" sz="2400" dirty="0">
                <a:solidFill>
                  <a:srgbClr val="0C4378"/>
                </a:solidFill>
              </a:rPr>
              <a:t>.</a:t>
            </a:r>
            <a:endParaRPr lang="en-US" sz="24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21B0EAF-9F2B-596F-222C-9B3B042B4EA8}"/>
              </a:ext>
            </a:extLst>
          </p:cNvPr>
          <p:cNvSpPr txBox="1"/>
          <p:nvPr/>
        </p:nvSpPr>
        <p:spPr>
          <a:xfrm>
            <a:off x="1999178" y="1348692"/>
            <a:ext cx="2671145" cy="70788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4000" b="1" dirty="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¿SABÍAS?</a:t>
            </a:r>
          </a:p>
        </p:txBody>
      </p:sp>
    </p:spTree>
    <p:extLst>
      <p:ext uri="{BB962C8B-B14F-4D97-AF65-F5344CB8AC3E}">
        <p14:creationId xmlns:p14="http://schemas.microsoft.com/office/powerpoint/2010/main" val="644646201"/>
      </p:ext>
    </p:extLst>
  </p:cSld>
  <p:clrMapOvr>
    <a:masterClrMapping/>
  </p:clrMapOvr>
  <p:transition spd="slow" advClick="0" advTm="7000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0" name="Rectangle 19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78752A5-C4A7-E4B2-B03A-FC6A64AAA4A1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17" name="Freeform: Shape 16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5271A74E-7158-C7C4-2024-53609DE0F8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22368" y="1072924"/>
            <a:ext cx="4775162" cy="1339382"/>
          </a:xfrm>
        </p:spPr>
        <p:txBody>
          <a:bodyPr>
            <a:normAutofit/>
          </a:bodyPr>
          <a:lstStyle/>
          <a:p>
            <a:pPr algn="ctr"/>
            <a:r>
              <a:rPr lang="es-ES" sz="3600" b="1" dirty="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INVESTIGA...</a:t>
            </a:r>
            <a:endParaRPr lang="en-US" b="1" dirty="0">
              <a:latin typeface="Lato Black"/>
              <a:ea typeface="Lato Black"/>
              <a:cs typeface="Lato Black"/>
            </a:endParaRPr>
          </a:p>
        </p:txBody>
      </p:sp>
      <p:sp>
        <p:nvSpPr>
          <p:cNvPr id="24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617BDDBF-690B-3F34-C98F-E9A05F4BB7C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96167" y="2193391"/>
            <a:ext cx="4458446" cy="310974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r>
              <a:rPr lang="pt-BR" sz="2400" dirty="0">
                <a:solidFill>
                  <a:srgbClr val="0C4378"/>
                </a:solidFill>
                <a:ea typeface="Lato Light"/>
                <a:cs typeface="Lato Light"/>
              </a:rPr>
              <a:t>Por </a:t>
            </a:r>
            <a:r>
              <a:rPr lang="pt-BR" sz="2400" dirty="0" err="1">
                <a:solidFill>
                  <a:srgbClr val="0C4378"/>
                </a:solidFill>
                <a:ea typeface="Lato Light"/>
                <a:cs typeface="Lato Light"/>
              </a:rPr>
              <a:t>iso</a:t>
            </a:r>
            <a:r>
              <a:rPr lang="pt-BR" sz="2400" dirty="0">
                <a:solidFill>
                  <a:srgbClr val="0C4378"/>
                </a:solidFill>
                <a:ea typeface="Lato Light"/>
                <a:cs typeface="Lato Light"/>
              </a:rPr>
              <a:t>, </a:t>
            </a:r>
            <a:r>
              <a:rPr lang="pt-BR" sz="2400" dirty="0" err="1">
                <a:solidFill>
                  <a:srgbClr val="0C4378"/>
                </a:solidFill>
                <a:ea typeface="Lato Light"/>
                <a:cs typeface="Lato Light"/>
              </a:rPr>
              <a:t>cómpre</a:t>
            </a:r>
            <a:r>
              <a:rPr lang="pt-BR" sz="2400" dirty="0">
                <a:solidFill>
                  <a:srgbClr val="0C4378"/>
                </a:solidFill>
                <a:ea typeface="Lato Light"/>
                <a:cs typeface="Lato Light"/>
              </a:rPr>
              <a:t> </a:t>
            </a:r>
            <a:r>
              <a:rPr lang="pt-BR" sz="2400" dirty="0" err="1">
                <a:solidFill>
                  <a:srgbClr val="0C4378"/>
                </a:solidFill>
                <a:ea typeface="Lato Light"/>
                <a:cs typeface="Lato Light"/>
              </a:rPr>
              <a:t>traballar</a:t>
            </a:r>
            <a:r>
              <a:rPr lang="pt-BR" sz="2400" dirty="0">
                <a:solidFill>
                  <a:srgbClr val="0C4378"/>
                </a:solidFill>
                <a:ea typeface="Lato Light"/>
                <a:cs typeface="Lato Light"/>
              </a:rPr>
              <a:t> na </a:t>
            </a:r>
            <a:r>
              <a:rPr lang="pt-BR" sz="2400" dirty="0" err="1">
                <a:solidFill>
                  <a:srgbClr val="0C4378"/>
                </a:solidFill>
                <a:ea typeface="Lato Light"/>
                <a:cs typeface="Lato Light"/>
              </a:rPr>
              <a:t>ampliación</a:t>
            </a:r>
            <a:r>
              <a:rPr lang="pt-BR" sz="2400" dirty="0">
                <a:solidFill>
                  <a:srgbClr val="0C4378"/>
                </a:solidFill>
                <a:ea typeface="Lato Light"/>
                <a:cs typeface="Lato Light"/>
              </a:rPr>
              <a:t> do </a:t>
            </a:r>
            <a:r>
              <a:rPr lang="pt-BR" sz="2400" dirty="0" err="1">
                <a:solidFill>
                  <a:srgbClr val="0C4378"/>
                </a:solidFill>
                <a:ea typeface="Lato Light"/>
                <a:cs typeface="Lato Light"/>
              </a:rPr>
              <a:t>coñecemento</a:t>
            </a:r>
            <a:r>
              <a:rPr lang="pt-BR" sz="2400" dirty="0">
                <a:solidFill>
                  <a:srgbClr val="0C4378"/>
                </a:solidFill>
                <a:ea typeface="Lato Light"/>
                <a:cs typeface="Lato Light"/>
              </a:rPr>
              <a:t> sobre o que acontece augas arriba, onde se </a:t>
            </a:r>
            <a:r>
              <a:rPr lang="pt-BR" sz="2400" dirty="0" err="1">
                <a:solidFill>
                  <a:srgbClr val="0C4378"/>
                </a:solidFill>
                <a:ea typeface="Lato Light"/>
                <a:cs typeface="Lato Light"/>
              </a:rPr>
              <a:t>xera</a:t>
            </a:r>
            <a:r>
              <a:rPr lang="pt-BR" sz="2400" dirty="0">
                <a:solidFill>
                  <a:srgbClr val="0C4378"/>
                </a:solidFill>
                <a:ea typeface="Lato Light"/>
                <a:cs typeface="Lato Light"/>
              </a:rPr>
              <a:t> este </a:t>
            </a:r>
            <a:r>
              <a:rPr lang="pt-BR" sz="2400" dirty="0" err="1">
                <a:solidFill>
                  <a:srgbClr val="0C4378"/>
                </a:solidFill>
                <a:ea typeface="Lato Light"/>
                <a:cs typeface="Lato Light"/>
              </a:rPr>
              <a:t>lixoraleza</a:t>
            </a:r>
            <a:r>
              <a:rPr lang="pt-BR" sz="2400" dirty="0">
                <a:solidFill>
                  <a:srgbClr val="0C4378"/>
                </a:solidFill>
                <a:ea typeface="Lato Light"/>
                <a:cs typeface="Lato Light"/>
              </a:rPr>
              <a:t>, a </a:t>
            </a:r>
            <a:r>
              <a:rPr lang="pt-BR" sz="2400" dirty="0" err="1">
                <a:solidFill>
                  <a:srgbClr val="0C4378"/>
                </a:solidFill>
                <a:ea typeface="Lato Light"/>
                <a:cs typeface="Lato Light"/>
              </a:rPr>
              <a:t>súa</a:t>
            </a:r>
            <a:r>
              <a:rPr lang="pt-BR" sz="2400" dirty="0">
                <a:solidFill>
                  <a:srgbClr val="0C4378"/>
                </a:solidFill>
                <a:ea typeface="Lato Light"/>
                <a:cs typeface="Lato Light"/>
              </a:rPr>
              <a:t> </a:t>
            </a:r>
            <a:r>
              <a:rPr lang="pt-BR" sz="2400" dirty="0" err="1">
                <a:solidFill>
                  <a:srgbClr val="0C4378"/>
                </a:solidFill>
                <a:ea typeface="Lato Light"/>
                <a:cs typeface="Lato Light"/>
              </a:rPr>
              <a:t>composición</a:t>
            </a:r>
            <a:r>
              <a:rPr lang="pt-BR" sz="2400" dirty="0">
                <a:solidFill>
                  <a:srgbClr val="0C4378"/>
                </a:solidFill>
                <a:ea typeface="Lato Light"/>
                <a:cs typeface="Lato Light"/>
              </a:rPr>
              <a:t> e os impactos sobre dito </a:t>
            </a:r>
            <a:r>
              <a:rPr lang="pt-BR" sz="2400" dirty="0" err="1">
                <a:solidFill>
                  <a:srgbClr val="0C4378"/>
                </a:solidFill>
                <a:ea typeface="Lato Light"/>
                <a:cs typeface="Lato Light"/>
              </a:rPr>
              <a:t>medio</a:t>
            </a:r>
            <a:r>
              <a:rPr lang="pt-BR" sz="2400" dirty="0">
                <a:solidFill>
                  <a:srgbClr val="0C4378"/>
                </a:solidFill>
                <a:ea typeface="Lato Light"/>
                <a:cs typeface="Lato Light"/>
              </a:rPr>
              <a:t> terrestre para evitar que chegue aos mares e </a:t>
            </a:r>
            <a:r>
              <a:rPr lang="pt-BR" sz="2400" dirty="0" err="1">
                <a:solidFill>
                  <a:srgbClr val="0C4378"/>
                </a:solidFill>
                <a:ea typeface="Lato Light"/>
                <a:cs typeface="Lato Light"/>
              </a:rPr>
              <a:t>océanos</a:t>
            </a:r>
            <a:r>
              <a:rPr lang="pt-BR" sz="2400" dirty="0">
                <a:solidFill>
                  <a:srgbClr val="0C4378"/>
                </a:solidFill>
                <a:ea typeface="Lato Light"/>
                <a:cs typeface="Lato Light"/>
              </a:rPr>
              <a:t>.</a:t>
            </a:r>
            <a:endParaRPr lang="es-ES" sz="2400" dirty="0">
              <a:solidFill>
                <a:srgbClr val="0C4378"/>
              </a:solidFill>
              <a:ea typeface="Lato Light"/>
              <a:cs typeface="Lato Light"/>
            </a:endParaRPr>
          </a:p>
        </p:txBody>
      </p:sp>
    </p:spTree>
    <p:extLst>
      <p:ext uri="{BB962C8B-B14F-4D97-AF65-F5344CB8AC3E}">
        <p14:creationId xmlns:p14="http://schemas.microsoft.com/office/powerpoint/2010/main" val="125210972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9" name="Rectangle 28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Content Placeholder 6">
            <a:extLst>
              <a:ext uri="{FF2B5EF4-FFF2-40B4-BE49-F238E27FC236}">
                <a16:creationId xmlns:a16="http://schemas.microsoft.com/office/drawing/2014/main" id="{E2CCED40-2B51-0B0B-FE6C-2E3517F94EB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1615" b="26901"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31" name="Freeform: Shape 30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5271A74E-7158-C7C4-2024-53609DE0F8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37809" y="1071350"/>
            <a:ext cx="4775162" cy="1339382"/>
          </a:xfrm>
        </p:spPr>
        <p:txBody>
          <a:bodyPr>
            <a:normAutofit/>
          </a:bodyPr>
          <a:lstStyle/>
          <a:p>
            <a:pPr algn="ctr"/>
            <a:r>
              <a:rPr lang="es-ES" sz="3600" b="1" dirty="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APRENDE...</a:t>
            </a:r>
            <a:endParaRPr lang="en-US" sz="3600" b="1" dirty="0">
              <a:solidFill>
                <a:srgbClr val="0C4378"/>
              </a:solidFill>
              <a:latin typeface="Lato Black"/>
              <a:ea typeface="Lato Black"/>
              <a:cs typeface="Lato Black"/>
            </a:endParaRPr>
          </a:p>
        </p:txBody>
      </p:sp>
      <p:sp>
        <p:nvSpPr>
          <p:cNvPr id="33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617BDDBF-690B-3F34-C98F-E9A05F4BB7C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354525" y="1811613"/>
            <a:ext cx="4458446" cy="310974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r>
              <a:rPr lang="pt-BR" sz="2400" dirty="0">
                <a:solidFill>
                  <a:srgbClr val="113F64"/>
                </a:solidFill>
                <a:ea typeface="Lato Light"/>
                <a:cs typeface="Lato Light"/>
              </a:rPr>
              <a:t>A </a:t>
            </a:r>
            <a:r>
              <a:rPr lang="pt-BR" sz="2400" dirty="0" err="1">
                <a:solidFill>
                  <a:srgbClr val="113F64"/>
                </a:solidFill>
                <a:ea typeface="Lato Light"/>
                <a:cs typeface="Lato Light"/>
              </a:rPr>
              <a:t>viaxe</a:t>
            </a:r>
            <a:r>
              <a:rPr lang="pt-BR" sz="2400" dirty="0">
                <a:solidFill>
                  <a:srgbClr val="113F64"/>
                </a:solidFill>
                <a:ea typeface="Lato Light"/>
                <a:cs typeface="Lato Light"/>
              </a:rPr>
              <a:t> do </a:t>
            </a:r>
            <a:r>
              <a:rPr lang="pt-BR" sz="2400" dirty="0" err="1">
                <a:solidFill>
                  <a:srgbClr val="113F64"/>
                </a:solidFill>
                <a:ea typeface="Lato Light"/>
                <a:cs typeface="Lato Light"/>
              </a:rPr>
              <a:t>lixoraleza</a:t>
            </a:r>
            <a:r>
              <a:rPr lang="pt-BR" sz="2400" dirty="0">
                <a:solidFill>
                  <a:srgbClr val="113F64"/>
                </a:solidFill>
                <a:ea typeface="Lato Light"/>
                <a:cs typeface="Lato Light"/>
              </a:rPr>
              <a:t> ao </a:t>
            </a:r>
            <a:r>
              <a:rPr lang="pt-BR" sz="2400" dirty="0" err="1">
                <a:solidFill>
                  <a:srgbClr val="113F64"/>
                </a:solidFill>
                <a:ea typeface="Lato Light"/>
                <a:cs typeface="Lato Light"/>
              </a:rPr>
              <a:t>océano</a:t>
            </a:r>
            <a:r>
              <a:rPr lang="pt-BR" sz="2400" dirty="0">
                <a:solidFill>
                  <a:srgbClr val="113F64"/>
                </a:solidFill>
                <a:ea typeface="Lato Light"/>
                <a:cs typeface="Lato Light"/>
              </a:rPr>
              <a:t>.</a:t>
            </a:r>
            <a:endParaRPr lang="es-ES" sz="2400" dirty="0">
              <a:solidFill>
                <a:srgbClr val="113F64"/>
              </a:solidFill>
              <a:ea typeface="Lato Light"/>
              <a:cs typeface="Lato Light"/>
            </a:endParaRPr>
          </a:p>
        </p:txBody>
      </p:sp>
    </p:spTree>
    <p:extLst>
      <p:ext uri="{BB962C8B-B14F-4D97-AF65-F5344CB8AC3E}">
        <p14:creationId xmlns:p14="http://schemas.microsoft.com/office/powerpoint/2010/main" val="17276450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2C6C9C9-83BF-4A6C-A1BF-C1735C61B4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96524" y="1"/>
            <a:ext cx="7295477" cy="6853457"/>
          </a:xfrm>
          <a:custGeom>
            <a:avLst/>
            <a:gdLst>
              <a:gd name="connsiteX0" fmla="*/ 2113864 w 7295477"/>
              <a:gd name="connsiteY0" fmla="*/ 0 h 6853457"/>
              <a:gd name="connsiteX1" fmla="*/ 5731689 w 7295477"/>
              <a:gd name="connsiteY1" fmla="*/ 0 h 6853457"/>
              <a:gd name="connsiteX2" fmla="*/ 5792604 w 7295477"/>
              <a:gd name="connsiteY2" fmla="*/ 31199 h 6853457"/>
              <a:gd name="connsiteX3" fmla="*/ 7277638 w 7295477"/>
              <a:gd name="connsiteY3" fmla="*/ 1446415 h 6853457"/>
              <a:gd name="connsiteX4" fmla="*/ 7295477 w 7295477"/>
              <a:gd name="connsiteY4" fmla="*/ 1478103 h 6853457"/>
              <a:gd name="connsiteX5" fmla="*/ 7295477 w 7295477"/>
              <a:gd name="connsiteY5" fmla="*/ 5482224 h 6853457"/>
              <a:gd name="connsiteX6" fmla="*/ 7195301 w 7295477"/>
              <a:gd name="connsiteY6" fmla="*/ 5644337 h 6853457"/>
              <a:gd name="connsiteX7" fmla="*/ 5956878 w 7295477"/>
              <a:gd name="connsiteY7" fmla="*/ 6835380 h 6853457"/>
              <a:gd name="connsiteX8" fmla="*/ 5925438 w 7295477"/>
              <a:gd name="connsiteY8" fmla="*/ 6853457 h 6853457"/>
              <a:gd name="connsiteX9" fmla="*/ 1920114 w 7295477"/>
              <a:gd name="connsiteY9" fmla="*/ 6853457 h 6853457"/>
              <a:gd name="connsiteX10" fmla="*/ 1888674 w 7295477"/>
              <a:gd name="connsiteY10" fmla="*/ 6835380 h 6853457"/>
              <a:gd name="connsiteX11" fmla="*/ 0 w 7295477"/>
              <a:gd name="connsiteY11" fmla="*/ 3480517 h 6853457"/>
              <a:gd name="connsiteX12" fmla="*/ 2052949 w 7295477"/>
              <a:gd name="connsiteY12" fmla="*/ 31199 h 685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295477" h="6853457">
                <a:moveTo>
                  <a:pt x="2113864" y="0"/>
                </a:moveTo>
                <a:lnTo>
                  <a:pt x="5731689" y="0"/>
                </a:lnTo>
                <a:lnTo>
                  <a:pt x="5792604" y="31199"/>
                </a:lnTo>
                <a:cubicBezTo>
                  <a:pt x="6404018" y="363339"/>
                  <a:pt x="6917255" y="853303"/>
                  <a:pt x="7277638" y="1446415"/>
                </a:cubicBezTo>
                <a:lnTo>
                  <a:pt x="7295477" y="1478103"/>
                </a:lnTo>
                <a:lnTo>
                  <a:pt x="7295477" y="5482224"/>
                </a:lnTo>
                <a:lnTo>
                  <a:pt x="7195301" y="5644337"/>
                </a:lnTo>
                <a:cubicBezTo>
                  <a:pt x="6875688" y="6126745"/>
                  <a:pt x="6452261" y="6534378"/>
                  <a:pt x="5956878" y="6835380"/>
                </a:cubicBezTo>
                <a:lnTo>
                  <a:pt x="5925438" y="6853457"/>
                </a:lnTo>
                <a:lnTo>
                  <a:pt x="1920114" y="6853457"/>
                </a:lnTo>
                <a:lnTo>
                  <a:pt x="1888674" y="6835380"/>
                </a:lnTo>
                <a:cubicBezTo>
                  <a:pt x="756370" y="6147375"/>
                  <a:pt x="0" y="4902276"/>
                  <a:pt x="0" y="3480517"/>
                </a:cubicBezTo>
                <a:cubicBezTo>
                  <a:pt x="0" y="1991056"/>
                  <a:pt x="830121" y="695479"/>
                  <a:pt x="2052949" y="31199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26" name="Content Placeholder 6">
            <a:extLst>
              <a:ext uri="{FF2B5EF4-FFF2-40B4-BE49-F238E27FC236}">
                <a16:creationId xmlns:a16="http://schemas.microsoft.com/office/drawing/2014/main" id="{413F9AF4-159D-D54A-873C-4EECE5C39B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542"/>
            <a:ext cx="5053883" cy="6861831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2458B274-45DC-6880-5137-67F6FAC103F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68330" y="513553"/>
            <a:ext cx="6078683" cy="5843807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grpSp>
        <p:nvGrpSpPr>
          <p:cNvPr id="10" name="Grupo 9">
            <a:extLst>
              <a:ext uri="{FF2B5EF4-FFF2-40B4-BE49-F238E27FC236}">
                <a16:creationId xmlns:a16="http://schemas.microsoft.com/office/drawing/2014/main" id="{71210770-B0E9-CB66-4F1F-02C7001E8CEA}"/>
              </a:ext>
            </a:extLst>
          </p:cNvPr>
          <p:cNvGrpSpPr/>
          <p:nvPr/>
        </p:nvGrpSpPr>
        <p:grpSpPr>
          <a:xfrm>
            <a:off x="41518" y="1106424"/>
            <a:ext cx="5863069" cy="1906483"/>
            <a:chOff x="-20053" y="1106424"/>
            <a:chExt cx="5863069" cy="1906483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2F60814-6EFA-8EDA-EB40-B96A625065E1}"/>
                </a:ext>
              </a:extLst>
            </p:cNvPr>
            <p:cNvSpPr/>
            <p:nvPr/>
          </p:nvSpPr>
          <p:spPr>
            <a:xfrm>
              <a:off x="-20053" y="1198144"/>
              <a:ext cx="1995236" cy="1814763"/>
            </a:xfrm>
            <a:prstGeom prst="ellipse">
              <a:avLst/>
            </a:prstGeom>
            <a:noFill/>
            <a:ln w="57150"/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" name="Connector: Curved 35">
              <a:extLst>
                <a:ext uri="{FF2B5EF4-FFF2-40B4-BE49-F238E27FC236}">
                  <a16:creationId xmlns:a16="http://schemas.microsoft.com/office/drawing/2014/main" id="{553EE5B4-71CC-C559-9AE4-BDA204E0EF0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53024" y="1106424"/>
              <a:ext cx="3989992" cy="1140434"/>
            </a:xfrm>
            <a:prstGeom prst="curvedConnector3">
              <a:avLst>
                <a:gd name="adj1" fmla="val 50917"/>
              </a:avLst>
            </a:prstGeom>
            <a:ln w="76200">
              <a:tailEnd type="triangle"/>
            </a:ln>
          </p:spPr>
          <p:style>
            <a:lnRef idx="3">
              <a:schemeClr val="accent4"/>
            </a:lnRef>
            <a:fillRef idx="0">
              <a:schemeClr val="accent4"/>
            </a:fillRef>
            <a:effectRef idx="2">
              <a:schemeClr val="accent4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0605930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6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8" dur="450" accel="50000">
                                          <p:stCondLst>
                                            <p:cond delay="45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4555" tmFilter="0,0; 0.14,0.31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0.2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445">
                                          <p:stCondLst>
                                            <p:cond delay="455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660" tmFilter="0.0,0.0;0.25,0.07;0.50,0.2;0.75,0.467;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0.026"/>
                                          </p:val>
                                        </p:tav>
                                        <p:tav tm="10000">
                                          <p:val>
                                            <p:strVal val="ppt_y+0.052"/>
                                          </p:val>
                                        </p:tav>
                                        <p:tav tm="15000">
                                          <p:val>
                                            <p:strVal val="ppt_y+0.078"/>
                                          </p:val>
                                        </p:tav>
                                        <p:tav tm="20000">
                                          <p:val>
                                            <p:strVal val="ppt_y+0.103"/>
                                          </p:val>
                                        </p:tav>
                                        <p:tav tm="30000">
                                          <p:val>
                                            <p:strVal val="ppt_y+0.151"/>
                                          </p:val>
                                        </p:tav>
                                        <p:tav tm="40000">
                                          <p:val>
                                            <p:strVal val="ppt_y+0.196"/>
                                          </p:val>
                                        </p:tav>
                                        <p:tav tm="50000">
                                          <p:val>
                                            <p:strVal val="ppt_y+0.236"/>
                                          </p:val>
                                        </p:tav>
                                        <p:tav tm="60000">
                                          <p:val>
                                            <p:strVal val="ppt_y+0.270"/>
                                          </p:val>
                                        </p:tav>
                                        <p:tav tm="70000">
                                          <p:val>
                                            <p:strVal val="ppt_y+0.297"/>
                                          </p:val>
                                        </p:tav>
                                        <p:tav tm="80000">
                                          <p:val>
                                            <p:strVal val="ppt_y+0.317"/>
                                          </p:val>
                                        </p:tav>
                                        <p:tav tm="90000">
                                          <p:val>
                                            <p:strVal val="ppt_y+0.329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33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660" tmFilter="0, 0; 0.125,0.2665; 0.25,0.4; 0.375,0.465; 0.5,0.5;  0.625,0.535; 0.75,0.6; 0.875,0.7335; 1,1">
                                          <p:stCondLst>
                                            <p:cond delay="166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111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30" tmFilter="0, 0; 0.125,0.2665; 0.25,0.4; 0.375,0.465; 0.5,0.5;  0.625,0.535; 0.75,0.6; 0.875,0.7335; 1,1">
                                          <p:stCondLst>
                                            <p:cond delay="331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37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410" tmFilter="0, 0; 0.125,0.2665; 0.25,0.4; 0.375,0.465; 0.5,0.5;  0.625,0.535; 0.75,0.6; 0.875,0.7335; 1,1">
                                          <p:stCondLst>
                                            <p:cond delay="41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123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450" accel="50000">
                                          <p:stCondLst>
                                            <p:cond delay="45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" dur="65">
                                          <p:stCondLst>
                                            <p:cond delay="15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7" dur="415" decel="50000">
                                          <p:stCondLst>
                                            <p:cond delay="161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" dur="65">
                                          <p:stCondLst>
                                            <p:cond delay="328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9" dur="415" decel="50000">
                                          <p:stCondLst>
                                            <p:cond delay="334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" dur="65">
                                          <p:stCondLst>
                                            <p:cond delay="410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" dur="415" decel="50000">
                                          <p:stCondLst>
                                            <p:cond delay="417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65">
                                          <p:stCondLst>
                                            <p:cond delay="452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3" dur="415" decel="50000">
                                          <p:stCondLst>
                                            <p:cond delay="458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9000"/>
                            </p:stCondLst>
                            <p:childTnLst>
                              <p:par>
                                <p:cTn id="3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2C6C9C9-83BF-4A6C-A1BF-C1735C61B4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96524" y="1"/>
            <a:ext cx="7295477" cy="6853457"/>
          </a:xfrm>
          <a:custGeom>
            <a:avLst/>
            <a:gdLst>
              <a:gd name="connsiteX0" fmla="*/ 2113864 w 7295477"/>
              <a:gd name="connsiteY0" fmla="*/ 0 h 6853457"/>
              <a:gd name="connsiteX1" fmla="*/ 5731689 w 7295477"/>
              <a:gd name="connsiteY1" fmla="*/ 0 h 6853457"/>
              <a:gd name="connsiteX2" fmla="*/ 5792604 w 7295477"/>
              <a:gd name="connsiteY2" fmla="*/ 31199 h 6853457"/>
              <a:gd name="connsiteX3" fmla="*/ 7277638 w 7295477"/>
              <a:gd name="connsiteY3" fmla="*/ 1446415 h 6853457"/>
              <a:gd name="connsiteX4" fmla="*/ 7295477 w 7295477"/>
              <a:gd name="connsiteY4" fmla="*/ 1478103 h 6853457"/>
              <a:gd name="connsiteX5" fmla="*/ 7295477 w 7295477"/>
              <a:gd name="connsiteY5" fmla="*/ 5482224 h 6853457"/>
              <a:gd name="connsiteX6" fmla="*/ 7195301 w 7295477"/>
              <a:gd name="connsiteY6" fmla="*/ 5644337 h 6853457"/>
              <a:gd name="connsiteX7" fmla="*/ 5956878 w 7295477"/>
              <a:gd name="connsiteY7" fmla="*/ 6835380 h 6853457"/>
              <a:gd name="connsiteX8" fmla="*/ 5925438 w 7295477"/>
              <a:gd name="connsiteY8" fmla="*/ 6853457 h 6853457"/>
              <a:gd name="connsiteX9" fmla="*/ 1920114 w 7295477"/>
              <a:gd name="connsiteY9" fmla="*/ 6853457 h 6853457"/>
              <a:gd name="connsiteX10" fmla="*/ 1888674 w 7295477"/>
              <a:gd name="connsiteY10" fmla="*/ 6835380 h 6853457"/>
              <a:gd name="connsiteX11" fmla="*/ 0 w 7295477"/>
              <a:gd name="connsiteY11" fmla="*/ 3480517 h 6853457"/>
              <a:gd name="connsiteX12" fmla="*/ 2052949 w 7295477"/>
              <a:gd name="connsiteY12" fmla="*/ 31199 h 685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295477" h="6853457">
                <a:moveTo>
                  <a:pt x="2113864" y="0"/>
                </a:moveTo>
                <a:lnTo>
                  <a:pt x="5731689" y="0"/>
                </a:lnTo>
                <a:lnTo>
                  <a:pt x="5792604" y="31199"/>
                </a:lnTo>
                <a:cubicBezTo>
                  <a:pt x="6404018" y="363339"/>
                  <a:pt x="6917255" y="853303"/>
                  <a:pt x="7277638" y="1446415"/>
                </a:cubicBezTo>
                <a:lnTo>
                  <a:pt x="7295477" y="1478103"/>
                </a:lnTo>
                <a:lnTo>
                  <a:pt x="7295477" y="5482224"/>
                </a:lnTo>
                <a:lnTo>
                  <a:pt x="7195301" y="5644337"/>
                </a:lnTo>
                <a:cubicBezTo>
                  <a:pt x="6875688" y="6126745"/>
                  <a:pt x="6452261" y="6534378"/>
                  <a:pt x="5956878" y="6835380"/>
                </a:cubicBezTo>
                <a:lnTo>
                  <a:pt x="5925438" y="6853457"/>
                </a:lnTo>
                <a:lnTo>
                  <a:pt x="1920114" y="6853457"/>
                </a:lnTo>
                <a:lnTo>
                  <a:pt x="1888674" y="6835380"/>
                </a:lnTo>
                <a:cubicBezTo>
                  <a:pt x="756370" y="6147375"/>
                  <a:pt x="0" y="4902276"/>
                  <a:pt x="0" y="3480517"/>
                </a:cubicBezTo>
                <a:cubicBezTo>
                  <a:pt x="0" y="1991056"/>
                  <a:pt x="830121" y="695479"/>
                  <a:pt x="2052949" y="31199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26" name="Content Placeholder 6">
            <a:extLst>
              <a:ext uri="{FF2B5EF4-FFF2-40B4-BE49-F238E27FC236}">
                <a16:creationId xmlns:a16="http://schemas.microsoft.com/office/drawing/2014/main" id="{413F9AF4-159D-D54A-873C-4EECE5C39B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26384"/>
            <a:ext cx="5053883" cy="6861831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F6B8DFBB-3F71-FF22-911D-65249671205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92490" y="949029"/>
            <a:ext cx="7057463" cy="5139237"/>
          </a:xfrm>
          <a:prstGeom prst="rect">
            <a:avLst/>
          </a:prstGeom>
        </p:spPr>
      </p:pic>
      <p:grpSp>
        <p:nvGrpSpPr>
          <p:cNvPr id="3" name="Grupo 2">
            <a:extLst>
              <a:ext uri="{FF2B5EF4-FFF2-40B4-BE49-F238E27FC236}">
                <a16:creationId xmlns:a16="http://schemas.microsoft.com/office/drawing/2014/main" id="{2B07F279-49A9-B259-D797-082C3706523E}"/>
              </a:ext>
            </a:extLst>
          </p:cNvPr>
          <p:cNvGrpSpPr/>
          <p:nvPr/>
        </p:nvGrpSpPr>
        <p:grpSpPr>
          <a:xfrm>
            <a:off x="2272937" y="1198144"/>
            <a:ext cx="3823063" cy="2206387"/>
            <a:chOff x="2272937" y="1198144"/>
            <a:chExt cx="3823063" cy="2206387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2F60814-6EFA-8EDA-EB40-B96A625065E1}"/>
                </a:ext>
              </a:extLst>
            </p:cNvPr>
            <p:cNvSpPr/>
            <p:nvPr/>
          </p:nvSpPr>
          <p:spPr>
            <a:xfrm>
              <a:off x="2272937" y="1198144"/>
              <a:ext cx="1822600" cy="1814763"/>
            </a:xfrm>
            <a:prstGeom prst="ellipse">
              <a:avLst/>
            </a:prstGeom>
            <a:noFill/>
            <a:ln w="57150"/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" name="Connector: Curved 35">
              <a:extLst>
                <a:ext uri="{FF2B5EF4-FFF2-40B4-BE49-F238E27FC236}">
                  <a16:creationId xmlns:a16="http://schemas.microsoft.com/office/drawing/2014/main" id="{553EE5B4-71CC-C559-9AE4-BDA204E0EF04}"/>
                </a:ext>
              </a:extLst>
            </p:cNvPr>
            <p:cNvCxnSpPr>
              <a:cxnSpLocks/>
            </p:cNvCxnSpPr>
            <p:nvPr/>
          </p:nvCxnSpPr>
          <p:spPr>
            <a:xfrm>
              <a:off x="3983948" y="2246858"/>
              <a:ext cx="2112052" cy="1157673"/>
            </a:xfrm>
            <a:prstGeom prst="curvedConnector3">
              <a:avLst>
                <a:gd name="adj1" fmla="val 50000"/>
              </a:avLst>
            </a:prstGeom>
            <a:ln w="76200">
              <a:tailEnd type="triangle"/>
            </a:ln>
          </p:spPr>
          <p:style>
            <a:lnRef idx="3">
              <a:schemeClr val="accent4"/>
            </a:lnRef>
            <a:fillRef idx="0">
              <a:schemeClr val="accent4"/>
            </a:fillRef>
            <a:effectRef idx="2">
              <a:schemeClr val="accent4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3814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Content Placeholder 6">
            <a:extLst>
              <a:ext uri="{FF2B5EF4-FFF2-40B4-BE49-F238E27FC236}">
                <a16:creationId xmlns:a16="http://schemas.microsoft.com/office/drawing/2014/main" id="{413F9AF4-159D-D54A-873C-4EECE5C39B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870" y="-8373"/>
            <a:ext cx="5053883" cy="6861831"/>
          </a:xfrm>
          <a:prstGeom prst="rect">
            <a:avLst/>
          </a:prstGeom>
        </p:spPr>
      </p:pic>
      <p:pic>
        <p:nvPicPr>
          <p:cNvPr id="4" name="Imagen 3" descr="Ave volando en el cielo">
            <a:extLst>
              <a:ext uri="{FF2B5EF4-FFF2-40B4-BE49-F238E27FC236}">
                <a16:creationId xmlns:a16="http://schemas.microsoft.com/office/drawing/2014/main" id="{4036BE3A-22CD-E649-9B43-F3CE9519B11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32176" y="742950"/>
            <a:ext cx="7228321" cy="4984559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grpSp>
        <p:nvGrpSpPr>
          <p:cNvPr id="3" name="Grupo 2">
            <a:extLst>
              <a:ext uri="{FF2B5EF4-FFF2-40B4-BE49-F238E27FC236}">
                <a16:creationId xmlns:a16="http://schemas.microsoft.com/office/drawing/2014/main" id="{2B07F279-49A9-B259-D797-082C3706523E}"/>
              </a:ext>
            </a:extLst>
          </p:cNvPr>
          <p:cNvGrpSpPr/>
          <p:nvPr/>
        </p:nvGrpSpPr>
        <p:grpSpPr>
          <a:xfrm>
            <a:off x="2384037" y="2390775"/>
            <a:ext cx="3026163" cy="1038225"/>
            <a:chOff x="2272937" y="1198144"/>
            <a:chExt cx="3823063" cy="2206387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2F60814-6EFA-8EDA-EB40-B96A625065E1}"/>
                </a:ext>
              </a:extLst>
            </p:cNvPr>
            <p:cNvSpPr/>
            <p:nvPr/>
          </p:nvSpPr>
          <p:spPr>
            <a:xfrm>
              <a:off x="2272937" y="1198144"/>
              <a:ext cx="1822600" cy="1814763"/>
            </a:xfrm>
            <a:prstGeom prst="ellipse">
              <a:avLst/>
            </a:prstGeom>
            <a:noFill/>
            <a:ln w="57150"/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" name="Connector: Curved 35">
              <a:extLst>
                <a:ext uri="{FF2B5EF4-FFF2-40B4-BE49-F238E27FC236}">
                  <a16:creationId xmlns:a16="http://schemas.microsoft.com/office/drawing/2014/main" id="{553EE5B4-71CC-C559-9AE4-BDA204E0EF04}"/>
                </a:ext>
              </a:extLst>
            </p:cNvPr>
            <p:cNvCxnSpPr>
              <a:cxnSpLocks/>
            </p:cNvCxnSpPr>
            <p:nvPr/>
          </p:nvCxnSpPr>
          <p:spPr>
            <a:xfrm>
              <a:off x="3983948" y="2246858"/>
              <a:ext cx="2112052" cy="1157673"/>
            </a:xfrm>
            <a:prstGeom prst="curvedConnector3">
              <a:avLst>
                <a:gd name="adj1" fmla="val 50000"/>
              </a:avLst>
            </a:prstGeom>
            <a:ln w="76200">
              <a:tailEnd type="triangle"/>
            </a:ln>
          </p:spPr>
          <p:style>
            <a:lnRef idx="3">
              <a:schemeClr val="accent4"/>
            </a:lnRef>
            <a:fillRef idx="0">
              <a:schemeClr val="accent4"/>
            </a:fillRef>
            <a:effectRef idx="2">
              <a:schemeClr val="accent4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54044429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Content Placeholder 6">
            <a:extLst>
              <a:ext uri="{FF2B5EF4-FFF2-40B4-BE49-F238E27FC236}">
                <a16:creationId xmlns:a16="http://schemas.microsoft.com/office/drawing/2014/main" id="{413F9AF4-159D-D54A-873C-4EECE5C39B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870" y="-8373"/>
            <a:ext cx="5053883" cy="6861831"/>
          </a:xfrm>
          <a:prstGeom prst="rect">
            <a:avLst/>
          </a:prstGeom>
        </p:spPr>
      </p:pic>
      <p:pic>
        <p:nvPicPr>
          <p:cNvPr id="4" name="Imagen 3">
            <a:extLst>
              <a:ext uri="{FF2B5EF4-FFF2-40B4-BE49-F238E27FC236}">
                <a16:creationId xmlns:a16="http://schemas.microsoft.com/office/drawing/2014/main" id="{4036BE3A-22CD-E649-9B43-F3CE9519B11B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4184501" y="1276350"/>
            <a:ext cx="7636335" cy="3646712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grpSp>
        <p:nvGrpSpPr>
          <p:cNvPr id="5" name="Grupo 4">
            <a:extLst>
              <a:ext uri="{FF2B5EF4-FFF2-40B4-BE49-F238E27FC236}">
                <a16:creationId xmlns:a16="http://schemas.microsoft.com/office/drawing/2014/main" id="{4559AD87-7476-DBE4-50F2-A25A19C66B18}"/>
              </a:ext>
            </a:extLst>
          </p:cNvPr>
          <p:cNvGrpSpPr/>
          <p:nvPr/>
        </p:nvGrpSpPr>
        <p:grpSpPr>
          <a:xfrm>
            <a:off x="1657350" y="2895601"/>
            <a:ext cx="5743575" cy="1733549"/>
            <a:chOff x="1657350" y="2895601"/>
            <a:chExt cx="5743575" cy="1733549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2F60814-6EFA-8EDA-EB40-B96A625065E1}"/>
                </a:ext>
              </a:extLst>
            </p:cNvPr>
            <p:cNvSpPr/>
            <p:nvPr/>
          </p:nvSpPr>
          <p:spPr>
            <a:xfrm>
              <a:off x="1657350" y="2895601"/>
              <a:ext cx="2184188" cy="1343031"/>
            </a:xfrm>
            <a:prstGeom prst="ellipse">
              <a:avLst/>
            </a:prstGeom>
            <a:noFill/>
            <a:ln w="57150">
              <a:solidFill>
                <a:srgbClr val="FFFF00"/>
              </a:solidFill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" name="Connector: Curved 35">
              <a:extLst>
                <a:ext uri="{FF2B5EF4-FFF2-40B4-BE49-F238E27FC236}">
                  <a16:creationId xmlns:a16="http://schemas.microsoft.com/office/drawing/2014/main" id="{553EE5B4-71CC-C559-9AE4-BDA204E0EF04}"/>
                </a:ext>
              </a:extLst>
            </p:cNvPr>
            <p:cNvCxnSpPr>
              <a:cxnSpLocks/>
            </p:cNvCxnSpPr>
            <p:nvPr/>
          </p:nvCxnSpPr>
          <p:spPr>
            <a:xfrm>
              <a:off x="3707811" y="3671711"/>
              <a:ext cx="3693114" cy="957439"/>
            </a:xfrm>
            <a:prstGeom prst="curvedConnector3">
              <a:avLst>
                <a:gd name="adj1" fmla="val 50000"/>
              </a:avLst>
            </a:prstGeom>
            <a:ln w="76200">
              <a:solidFill>
                <a:srgbClr val="FFFF00"/>
              </a:solidFill>
              <a:tailEnd type="triangle"/>
            </a:ln>
          </p:spPr>
          <p:style>
            <a:lnRef idx="3">
              <a:schemeClr val="accent4"/>
            </a:lnRef>
            <a:fillRef idx="0">
              <a:schemeClr val="accent4"/>
            </a:fillRef>
            <a:effectRef idx="2">
              <a:schemeClr val="accent4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99970990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2C6C9C9-83BF-4A6C-A1BF-C1735C61B4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96524" y="1"/>
            <a:ext cx="7295477" cy="6853457"/>
          </a:xfrm>
          <a:custGeom>
            <a:avLst/>
            <a:gdLst>
              <a:gd name="connsiteX0" fmla="*/ 2113864 w 7295477"/>
              <a:gd name="connsiteY0" fmla="*/ 0 h 6853457"/>
              <a:gd name="connsiteX1" fmla="*/ 5731689 w 7295477"/>
              <a:gd name="connsiteY1" fmla="*/ 0 h 6853457"/>
              <a:gd name="connsiteX2" fmla="*/ 5792604 w 7295477"/>
              <a:gd name="connsiteY2" fmla="*/ 31199 h 6853457"/>
              <a:gd name="connsiteX3" fmla="*/ 7277638 w 7295477"/>
              <a:gd name="connsiteY3" fmla="*/ 1446415 h 6853457"/>
              <a:gd name="connsiteX4" fmla="*/ 7295477 w 7295477"/>
              <a:gd name="connsiteY4" fmla="*/ 1478103 h 6853457"/>
              <a:gd name="connsiteX5" fmla="*/ 7295477 w 7295477"/>
              <a:gd name="connsiteY5" fmla="*/ 5482224 h 6853457"/>
              <a:gd name="connsiteX6" fmla="*/ 7195301 w 7295477"/>
              <a:gd name="connsiteY6" fmla="*/ 5644337 h 6853457"/>
              <a:gd name="connsiteX7" fmla="*/ 5956878 w 7295477"/>
              <a:gd name="connsiteY7" fmla="*/ 6835380 h 6853457"/>
              <a:gd name="connsiteX8" fmla="*/ 5925438 w 7295477"/>
              <a:gd name="connsiteY8" fmla="*/ 6853457 h 6853457"/>
              <a:gd name="connsiteX9" fmla="*/ 1920114 w 7295477"/>
              <a:gd name="connsiteY9" fmla="*/ 6853457 h 6853457"/>
              <a:gd name="connsiteX10" fmla="*/ 1888674 w 7295477"/>
              <a:gd name="connsiteY10" fmla="*/ 6835380 h 6853457"/>
              <a:gd name="connsiteX11" fmla="*/ 0 w 7295477"/>
              <a:gd name="connsiteY11" fmla="*/ 3480517 h 6853457"/>
              <a:gd name="connsiteX12" fmla="*/ 2052949 w 7295477"/>
              <a:gd name="connsiteY12" fmla="*/ 31199 h 685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295477" h="6853457">
                <a:moveTo>
                  <a:pt x="2113864" y="0"/>
                </a:moveTo>
                <a:lnTo>
                  <a:pt x="5731689" y="0"/>
                </a:lnTo>
                <a:lnTo>
                  <a:pt x="5792604" y="31199"/>
                </a:lnTo>
                <a:cubicBezTo>
                  <a:pt x="6404018" y="363339"/>
                  <a:pt x="6917255" y="853303"/>
                  <a:pt x="7277638" y="1446415"/>
                </a:cubicBezTo>
                <a:lnTo>
                  <a:pt x="7295477" y="1478103"/>
                </a:lnTo>
                <a:lnTo>
                  <a:pt x="7295477" y="5482224"/>
                </a:lnTo>
                <a:lnTo>
                  <a:pt x="7195301" y="5644337"/>
                </a:lnTo>
                <a:cubicBezTo>
                  <a:pt x="6875688" y="6126745"/>
                  <a:pt x="6452261" y="6534378"/>
                  <a:pt x="5956878" y="6835380"/>
                </a:cubicBezTo>
                <a:lnTo>
                  <a:pt x="5925438" y="6853457"/>
                </a:lnTo>
                <a:lnTo>
                  <a:pt x="1920114" y="6853457"/>
                </a:lnTo>
                <a:lnTo>
                  <a:pt x="1888674" y="6835380"/>
                </a:lnTo>
                <a:cubicBezTo>
                  <a:pt x="756370" y="6147375"/>
                  <a:pt x="0" y="4902276"/>
                  <a:pt x="0" y="3480517"/>
                </a:cubicBezTo>
                <a:cubicBezTo>
                  <a:pt x="0" y="1991056"/>
                  <a:pt x="830121" y="695479"/>
                  <a:pt x="2052949" y="31199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4DD44BE-8C51-66F9-42BB-DF132796FF0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63136" y="802110"/>
            <a:ext cx="5936876" cy="5264987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26" name="Content Placeholder 6">
            <a:extLst>
              <a:ext uri="{FF2B5EF4-FFF2-40B4-BE49-F238E27FC236}">
                <a16:creationId xmlns:a16="http://schemas.microsoft.com/office/drawing/2014/main" id="{413F9AF4-159D-D54A-873C-4EECE5C39B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542"/>
            <a:ext cx="5053883" cy="6861831"/>
          </a:xfrm>
          <a:prstGeom prst="rect">
            <a:avLst/>
          </a:prstGeom>
        </p:spPr>
      </p:pic>
      <p:grpSp>
        <p:nvGrpSpPr>
          <p:cNvPr id="10" name="Grupo 9">
            <a:extLst>
              <a:ext uri="{FF2B5EF4-FFF2-40B4-BE49-F238E27FC236}">
                <a16:creationId xmlns:a16="http://schemas.microsoft.com/office/drawing/2014/main" id="{71210770-B0E9-CB66-4F1F-02C7001E8CEA}"/>
              </a:ext>
            </a:extLst>
          </p:cNvPr>
          <p:cNvGrpSpPr/>
          <p:nvPr/>
        </p:nvGrpSpPr>
        <p:grpSpPr>
          <a:xfrm>
            <a:off x="-3306" y="3426042"/>
            <a:ext cx="5863069" cy="1906483"/>
            <a:chOff x="-20053" y="1106424"/>
            <a:chExt cx="5863069" cy="1906483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2F60814-6EFA-8EDA-EB40-B96A625065E1}"/>
                </a:ext>
              </a:extLst>
            </p:cNvPr>
            <p:cNvSpPr/>
            <p:nvPr/>
          </p:nvSpPr>
          <p:spPr>
            <a:xfrm>
              <a:off x="-20053" y="1198144"/>
              <a:ext cx="1995236" cy="1814763"/>
            </a:xfrm>
            <a:prstGeom prst="ellipse">
              <a:avLst/>
            </a:prstGeom>
            <a:noFill/>
            <a:ln w="57150"/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" name="Connector: Curved 35">
              <a:extLst>
                <a:ext uri="{FF2B5EF4-FFF2-40B4-BE49-F238E27FC236}">
                  <a16:creationId xmlns:a16="http://schemas.microsoft.com/office/drawing/2014/main" id="{553EE5B4-71CC-C559-9AE4-BDA204E0EF0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53024" y="1106424"/>
              <a:ext cx="3989992" cy="1140434"/>
            </a:xfrm>
            <a:prstGeom prst="curvedConnector3">
              <a:avLst>
                <a:gd name="adj1" fmla="val 50917"/>
              </a:avLst>
            </a:prstGeom>
            <a:ln w="76200">
              <a:tailEnd type="triangle"/>
            </a:ln>
          </p:spPr>
          <p:style>
            <a:lnRef idx="3">
              <a:schemeClr val="accent4"/>
            </a:lnRef>
            <a:fillRef idx="0">
              <a:schemeClr val="accent4"/>
            </a:fillRef>
            <a:effectRef idx="2">
              <a:schemeClr val="accent4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69664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61" name="Rectangle 60">
            <a:extLst>
              <a:ext uri="{FF2B5EF4-FFF2-40B4-BE49-F238E27FC236}">
                <a16:creationId xmlns:a16="http://schemas.microsoft.com/office/drawing/2014/main" id="{C1DD1A8A-57D5-4A81-AD04-532B043C56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4" name="Picture 43" descr="Vista superior de la Tierra desde el espacio exterior">
            <a:extLst>
              <a:ext uri="{FF2B5EF4-FFF2-40B4-BE49-F238E27FC236}">
                <a16:creationId xmlns:a16="http://schemas.microsoft.com/office/drawing/2014/main" id="{5D699410-40C1-84FF-8E61-71BA19ED67A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047" y="10"/>
            <a:ext cx="12191999" cy="6857990"/>
          </a:xfrm>
          <a:prstGeom prst="rect">
            <a:avLst/>
          </a:prstGeom>
        </p:spPr>
      </p:pic>
      <p:sp>
        <p:nvSpPr>
          <p:cNvPr id="60" name="Rectangle 59">
            <a:extLst>
              <a:ext uri="{FF2B5EF4-FFF2-40B4-BE49-F238E27FC236}">
                <a16:creationId xmlns:a16="http://schemas.microsoft.com/office/drawing/2014/main" id="{007891EC-4501-44ED-A8C8-B11B6DB767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2207602"/>
            <a:ext cx="12191999" cy="3162146"/>
          </a:xfrm>
          <a:prstGeom prst="rect">
            <a:avLst/>
          </a:prstGeom>
          <a:gradFill flip="none" rotWithShape="1">
            <a:gsLst>
              <a:gs pos="0">
                <a:srgbClr val="000000">
                  <a:alpha val="0"/>
                </a:srgbClr>
              </a:gs>
              <a:gs pos="25000">
                <a:srgbClr val="000000">
                  <a:alpha val="15000"/>
                </a:srgbClr>
              </a:gs>
              <a:gs pos="75000">
                <a:srgbClr val="000000">
                  <a:alpha val="15000"/>
                </a:srgbClr>
              </a:gs>
              <a:gs pos="50000">
                <a:srgbClr val="000000">
                  <a:alpha val="30000"/>
                </a:srgbClr>
              </a:gs>
              <a:gs pos="100000">
                <a:srgbClr val="000000">
                  <a:alpha val="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6CCBAA-4F4E-BC76-A1E2-B9E510B8B3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20545" y="1651819"/>
            <a:ext cx="10058400" cy="226347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pt-BR" sz="5200" dirty="0">
                <a:solidFill>
                  <a:srgbClr val="FFFFFF"/>
                </a:solidFill>
                <a:latin typeface="Lato Black"/>
                <a:ea typeface="Lato Black"/>
                <a:cs typeface="Lato Black"/>
              </a:rPr>
              <a:t>VIVIMOS NUN PLANETA AZUL ONDE A AUGA É VIDA</a:t>
            </a:r>
            <a:endParaRPr lang="en-US" sz="5200" dirty="0">
              <a:solidFill>
                <a:srgbClr val="FFFFFF"/>
              </a:solidFill>
              <a:latin typeface="Lato Black"/>
              <a:ea typeface="Lato Black"/>
              <a:cs typeface="Lato Black"/>
            </a:endParaRPr>
          </a:p>
        </p:txBody>
      </p:sp>
    </p:spTree>
    <p:extLst>
      <p:ext uri="{BB962C8B-B14F-4D97-AF65-F5344CB8AC3E}">
        <p14:creationId xmlns:p14="http://schemas.microsoft.com/office/powerpoint/2010/main" val="1678064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Rectangle 13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4934A227-8BA7-1758-3E33-D6C845F68C8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13" name="Freeform: Shape 12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961DF46-2043-1EFE-7AEB-16F2545692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85521" y="1018195"/>
            <a:ext cx="4775162" cy="1339382"/>
          </a:xfrm>
        </p:spPr>
        <p:txBody>
          <a:bodyPr>
            <a:normAutofit fontScale="90000"/>
          </a:bodyPr>
          <a:lstStyle/>
          <a:p>
            <a:pPr algn="ctr"/>
            <a:r>
              <a:rPr lang="en-US" sz="3300" dirty="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¿Pero de que </a:t>
            </a:r>
            <a:r>
              <a:rPr lang="en-US" sz="3300" dirty="0" err="1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está</a:t>
            </a:r>
            <a:r>
              <a:rPr lang="en-US" sz="3300" dirty="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 </a:t>
            </a:r>
            <a:r>
              <a:rPr lang="en-US" sz="3300" dirty="0" err="1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composto</a:t>
            </a:r>
            <a:r>
              <a:rPr lang="en-US" sz="3300" dirty="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 o </a:t>
            </a:r>
            <a:r>
              <a:rPr lang="en-US" sz="3300" dirty="0" err="1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lixo</a:t>
            </a:r>
            <a:r>
              <a:rPr lang="en-US" sz="3300" dirty="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 </a:t>
            </a:r>
            <a:r>
              <a:rPr lang="en-US" sz="3300" dirty="0" err="1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mariño</a:t>
            </a:r>
            <a:r>
              <a:rPr lang="en-US" sz="3300" dirty="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?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E86D05CE-1A9A-AC87-0C5B-D4A175F6CBC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80726" y="2484370"/>
            <a:ext cx="4458446" cy="2418282"/>
          </a:xfrm>
        </p:spPr>
        <p:txBody>
          <a:bodyPr anchor="ctr">
            <a:normAutofit/>
          </a:bodyPr>
          <a:lstStyle/>
          <a:p>
            <a:pPr marL="0" indent="0">
              <a:buNone/>
            </a:pPr>
            <a:r>
              <a:rPr lang="pt-BR" sz="2400" dirty="0">
                <a:solidFill>
                  <a:srgbClr val="0C4378"/>
                </a:solidFill>
                <a:ea typeface="Lato Light"/>
                <a:cs typeface="Lato Light"/>
              </a:rPr>
              <a:t>Está formado por </a:t>
            </a:r>
            <a:r>
              <a:rPr lang="pt-BR" sz="2400" dirty="0" err="1">
                <a:solidFill>
                  <a:srgbClr val="0C4378"/>
                </a:solidFill>
                <a:ea typeface="Lato Light"/>
                <a:cs typeface="Lato Light"/>
              </a:rPr>
              <a:t>moitos</a:t>
            </a:r>
            <a:r>
              <a:rPr lang="pt-BR" sz="2400" dirty="0">
                <a:solidFill>
                  <a:srgbClr val="0C4378"/>
                </a:solidFill>
                <a:ea typeface="Lato Light"/>
                <a:cs typeface="Lato Light"/>
              </a:rPr>
              <a:t> restos diferentes, pero os PLÁSTICOS </a:t>
            </a:r>
            <a:r>
              <a:rPr lang="pt-BR" sz="2400" dirty="0" err="1">
                <a:solidFill>
                  <a:srgbClr val="0C4378"/>
                </a:solidFill>
                <a:ea typeface="Lato Light"/>
                <a:cs typeface="Lato Light"/>
              </a:rPr>
              <a:t>representan</a:t>
            </a:r>
            <a:r>
              <a:rPr lang="pt-BR" sz="2400" dirty="0">
                <a:solidFill>
                  <a:srgbClr val="0C4378"/>
                </a:solidFill>
                <a:ea typeface="Lato Light"/>
                <a:cs typeface="Lato Light"/>
              </a:rPr>
              <a:t> a </a:t>
            </a:r>
            <a:r>
              <a:rPr lang="pt-BR" sz="2400" dirty="0" err="1">
                <a:solidFill>
                  <a:srgbClr val="0C4378"/>
                </a:solidFill>
                <a:ea typeface="Lato Light"/>
                <a:cs typeface="Lato Light"/>
              </a:rPr>
              <a:t>fracción</a:t>
            </a:r>
            <a:r>
              <a:rPr lang="pt-BR" sz="2400" dirty="0">
                <a:solidFill>
                  <a:srgbClr val="0C4378"/>
                </a:solidFill>
                <a:ea typeface="Lato Light"/>
                <a:cs typeface="Lato Light"/>
              </a:rPr>
              <a:t> persistente </a:t>
            </a:r>
            <a:r>
              <a:rPr lang="pt-BR" sz="2400" dirty="0" err="1">
                <a:solidFill>
                  <a:srgbClr val="0C4378"/>
                </a:solidFill>
                <a:ea typeface="Lato Light"/>
                <a:cs typeface="Lato Light"/>
              </a:rPr>
              <a:t>máis</a:t>
            </a:r>
            <a:r>
              <a:rPr lang="pt-BR" sz="2400" dirty="0">
                <a:solidFill>
                  <a:srgbClr val="0C4378"/>
                </a:solidFill>
                <a:ea typeface="Lato Light"/>
                <a:cs typeface="Lato Light"/>
              </a:rPr>
              <a:t> grande e </a:t>
            </a:r>
            <a:r>
              <a:rPr lang="pt-BR" sz="2400" dirty="0" err="1">
                <a:solidFill>
                  <a:srgbClr val="0C4378"/>
                </a:solidFill>
                <a:ea typeface="Lato Light"/>
                <a:cs typeface="Lato Light"/>
              </a:rPr>
              <a:t>prexudicial</a:t>
            </a:r>
            <a:r>
              <a:rPr lang="pt-BR" sz="2400" dirty="0">
                <a:solidFill>
                  <a:srgbClr val="0C4378"/>
                </a:solidFill>
                <a:ea typeface="Lato Light"/>
                <a:cs typeface="Lato Light"/>
              </a:rPr>
              <a:t>, representando case o 85% do total do lixo </a:t>
            </a:r>
            <a:r>
              <a:rPr lang="pt-BR" sz="2400" dirty="0" err="1">
                <a:solidFill>
                  <a:srgbClr val="0C4378"/>
                </a:solidFill>
                <a:ea typeface="Lato Light"/>
                <a:cs typeface="Lato Light"/>
              </a:rPr>
              <a:t>mariño</a:t>
            </a:r>
            <a:r>
              <a:rPr lang="pt-BR" sz="2400" dirty="0">
                <a:solidFill>
                  <a:srgbClr val="0C4378"/>
                </a:solidFill>
                <a:ea typeface="Lato Light"/>
                <a:cs typeface="Lato Light"/>
              </a:rPr>
              <a:t>.</a:t>
            </a:r>
          </a:p>
          <a:p>
            <a:pPr marL="0" indent="0">
              <a:buNone/>
            </a:pPr>
            <a:endParaRPr lang="pt-BR" sz="2400" dirty="0">
              <a:solidFill>
                <a:srgbClr val="0C4378"/>
              </a:solidFill>
              <a:ea typeface="Lato Light"/>
              <a:cs typeface="Lato Light"/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FFB1C572-AC1E-CEEB-6682-43C6A3EA7B07}"/>
              </a:ext>
            </a:extLst>
          </p:cNvPr>
          <p:cNvSpPr txBox="1"/>
          <p:nvPr/>
        </p:nvSpPr>
        <p:spPr>
          <a:xfrm>
            <a:off x="1189318" y="4744141"/>
            <a:ext cx="436756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113F64"/>
                </a:solidFill>
              </a:rPr>
              <a:t>Co </a:t>
            </a:r>
            <a:r>
              <a:rPr lang="pt-BR" sz="2400" b="1" dirty="0" err="1">
                <a:solidFill>
                  <a:srgbClr val="113F64"/>
                </a:solidFill>
              </a:rPr>
              <a:t>paso</a:t>
            </a:r>
            <a:r>
              <a:rPr lang="pt-BR" sz="2400" b="1" dirty="0">
                <a:solidFill>
                  <a:srgbClr val="113F64"/>
                </a:solidFill>
              </a:rPr>
              <a:t> do tempo </a:t>
            </a:r>
            <a:r>
              <a:rPr lang="pt-BR" sz="2400" b="1" dirty="0" err="1">
                <a:solidFill>
                  <a:srgbClr val="113F64"/>
                </a:solidFill>
              </a:rPr>
              <a:t>descompónse</a:t>
            </a:r>
            <a:r>
              <a:rPr lang="pt-BR" sz="2400" b="1" dirty="0">
                <a:solidFill>
                  <a:srgbClr val="113F64"/>
                </a:solidFill>
              </a:rPr>
              <a:t> </a:t>
            </a:r>
            <a:r>
              <a:rPr lang="pt-BR" sz="2400" b="1" dirty="0" err="1">
                <a:solidFill>
                  <a:srgbClr val="113F64"/>
                </a:solidFill>
              </a:rPr>
              <a:t>en</a:t>
            </a:r>
            <a:r>
              <a:rPr lang="pt-BR" sz="2400" b="1" dirty="0">
                <a:solidFill>
                  <a:srgbClr val="113F64"/>
                </a:solidFill>
              </a:rPr>
              <a:t> MICROPLÁSTICOS</a:t>
            </a:r>
            <a:endParaRPr lang="es-ES" sz="2400" b="1" dirty="0">
              <a:solidFill>
                <a:srgbClr val="113F6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931915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Rectangle 9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3CB298F-925B-1468-BAA6-09F2EFAE005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3"/>
              </a:ext>
            </a:extLst>
          </a:blip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12" name="Freeform: Shape 11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4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74CAE5DE-FEDD-0BE0-D078-070888BC47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53133" y="2540579"/>
            <a:ext cx="4930816" cy="2349520"/>
          </a:xfr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s-ES" sz="2400" dirty="0">
                <a:solidFill>
                  <a:srgbClr val="0C4378"/>
                </a:solidFill>
                <a:ea typeface="Lato Light"/>
                <a:cs typeface="Lato Light"/>
              </a:rPr>
              <a:t>Chamamos </a:t>
            </a:r>
            <a:r>
              <a:rPr lang="es-ES" sz="2400" dirty="0" err="1">
                <a:solidFill>
                  <a:srgbClr val="0C4378"/>
                </a:solidFill>
                <a:ea typeface="Lato Light"/>
                <a:cs typeface="Lato Light"/>
              </a:rPr>
              <a:t>microplásticos</a:t>
            </a:r>
            <a:r>
              <a:rPr lang="es-ES" sz="2400" dirty="0">
                <a:solidFill>
                  <a:srgbClr val="0C4378"/>
                </a:solidFill>
                <a:ea typeface="Lato Light"/>
                <a:cs typeface="Lato Light"/>
              </a:rPr>
              <a:t> á degradación de diversos residuos plásticos abandonados nos medios </a:t>
            </a:r>
            <a:r>
              <a:rPr lang="es-ES" sz="2400" dirty="0" err="1">
                <a:solidFill>
                  <a:srgbClr val="0C4378"/>
                </a:solidFill>
                <a:ea typeface="Lato Light"/>
                <a:cs typeface="Lato Light"/>
              </a:rPr>
              <a:t>naturais</a:t>
            </a:r>
            <a:r>
              <a:rPr lang="es-ES" sz="2400" dirty="0">
                <a:solidFill>
                  <a:srgbClr val="0C4378"/>
                </a:solidFill>
                <a:ea typeface="Lato Light"/>
                <a:cs typeface="Lato Light"/>
              </a:rPr>
              <a:t>. </a:t>
            </a:r>
            <a:r>
              <a:rPr lang="es-ES" sz="2400" dirty="0" err="1">
                <a:solidFill>
                  <a:srgbClr val="0C4378"/>
                </a:solidFill>
                <a:ea typeface="Lato Light"/>
                <a:cs typeface="Lato Light"/>
              </a:rPr>
              <a:t>Algúns</a:t>
            </a:r>
            <a:r>
              <a:rPr lang="es-ES" sz="2400" dirty="0">
                <a:solidFill>
                  <a:srgbClr val="0C4378"/>
                </a:solidFill>
                <a:ea typeface="Lato Light"/>
                <a:cs typeface="Lato Light"/>
              </a:rPr>
              <a:t> son tan </a:t>
            </a:r>
            <a:r>
              <a:rPr lang="es-ES" sz="2400" dirty="0" err="1">
                <a:solidFill>
                  <a:srgbClr val="0C4378"/>
                </a:solidFill>
                <a:ea typeface="Lato Light"/>
                <a:cs typeface="Lato Light"/>
              </a:rPr>
              <a:t>pequenos</a:t>
            </a:r>
            <a:r>
              <a:rPr lang="es-ES" sz="2400" dirty="0">
                <a:solidFill>
                  <a:srgbClr val="0C4378"/>
                </a:solidFill>
                <a:ea typeface="Lato Light"/>
                <a:cs typeface="Lato Light"/>
              </a:rPr>
              <a:t> que </a:t>
            </a:r>
            <a:r>
              <a:rPr lang="es-ES" sz="2400" dirty="0" err="1">
                <a:solidFill>
                  <a:srgbClr val="0C4378"/>
                </a:solidFill>
                <a:ea typeface="Lato Light"/>
                <a:cs typeface="Lato Light"/>
              </a:rPr>
              <a:t>hai</a:t>
            </a:r>
            <a:r>
              <a:rPr lang="es-ES" sz="2400" dirty="0">
                <a:solidFill>
                  <a:srgbClr val="0C4378"/>
                </a:solidFill>
                <a:ea typeface="Lato Light"/>
                <a:cs typeface="Lato Light"/>
              </a:rPr>
              <a:t> que velos </a:t>
            </a:r>
            <a:r>
              <a:rPr lang="es-ES" sz="2400" dirty="0" err="1">
                <a:solidFill>
                  <a:srgbClr val="0C4378"/>
                </a:solidFill>
                <a:ea typeface="Lato Light"/>
                <a:cs typeface="Lato Light"/>
              </a:rPr>
              <a:t>co</a:t>
            </a:r>
            <a:r>
              <a:rPr lang="es-ES" sz="2400" dirty="0">
                <a:solidFill>
                  <a:srgbClr val="0C4378"/>
                </a:solidFill>
                <a:ea typeface="Lato Light"/>
                <a:cs typeface="Lato Light"/>
              </a:rPr>
              <a:t> microscopio.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43769AB-0F12-F37B-57C2-1027F6461974}"/>
              </a:ext>
            </a:extLst>
          </p:cNvPr>
          <p:cNvSpPr txBox="1"/>
          <p:nvPr/>
        </p:nvSpPr>
        <p:spPr>
          <a:xfrm>
            <a:off x="2021462" y="1942852"/>
            <a:ext cx="2776973" cy="40011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s-ES" sz="2000" dirty="0">
                <a:solidFill>
                  <a:srgbClr val="0C4378"/>
                </a:solidFill>
                <a:latin typeface="Lato Black"/>
              </a:rPr>
              <a:t> ¿MICROPLÁSTICOS?</a:t>
            </a:r>
            <a:endParaRPr lang="es-ES" sz="2000" dirty="0">
              <a:solidFill>
                <a:srgbClr val="0C4378"/>
              </a:solidFill>
              <a:latin typeface="Lato Black"/>
              <a:ea typeface="Lato Black"/>
              <a:cs typeface="Lato Black"/>
            </a:endParaRPr>
          </a:p>
        </p:txBody>
      </p:sp>
    </p:spTree>
    <p:extLst>
      <p:ext uri="{BB962C8B-B14F-4D97-AF65-F5344CB8AC3E}">
        <p14:creationId xmlns:p14="http://schemas.microsoft.com/office/powerpoint/2010/main" val="63550861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Content Placeholder 20">
            <a:extLst>
              <a:ext uri="{FF2B5EF4-FFF2-40B4-BE49-F238E27FC236}">
                <a16:creationId xmlns:a16="http://schemas.microsoft.com/office/drawing/2014/main" id="{B3EDCE7F-BC38-F9F1-5552-9DEDDD16C23A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295255" y="1563542"/>
            <a:ext cx="9001125" cy="3733800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6" name="Picture 5" descr="basuraleza-title-2.png">
            <a:extLst>
              <a:ext uri="{FF2B5EF4-FFF2-40B4-BE49-F238E27FC236}">
                <a16:creationId xmlns:a16="http://schemas.microsoft.com/office/drawing/2014/main" id="{41B06BD1-6769-77A8-0A87-E0FF8F99351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92678" y="5816793"/>
            <a:ext cx="2105025" cy="352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113772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2BEA7F8F-4A86-0A80-2BED-48B455F4BB62}"/>
              </a:ext>
            </a:extLst>
          </p:cNvPr>
          <p:cNvSpPr/>
          <p:nvPr/>
        </p:nvSpPr>
        <p:spPr>
          <a:xfrm>
            <a:off x="-29307" y="0"/>
            <a:ext cx="12221305" cy="6857997"/>
          </a:xfrm>
          <a:prstGeom prst="rect">
            <a:avLst/>
          </a:prstGeom>
          <a:solidFill>
            <a:srgbClr val="00A19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79EB1A9-C689-91C3-D626-8F2277B8D4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69726" y="987302"/>
            <a:ext cx="8423238" cy="42898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s-ES" sz="2400" dirty="0" err="1">
                <a:solidFill>
                  <a:srgbClr val="113F64"/>
                </a:solidFill>
                <a:latin typeface="+mn-lt"/>
              </a:rPr>
              <a:t>Algúns</a:t>
            </a:r>
            <a:r>
              <a:rPr lang="es-ES" sz="2400" dirty="0">
                <a:solidFill>
                  <a:srgbClr val="113F64"/>
                </a:solidFill>
                <a:latin typeface="+mn-lt"/>
              </a:rPr>
              <a:t> tardan demasiado en degradarse…</a:t>
            </a:r>
            <a:endParaRPr lang="en-US" sz="2400" dirty="0">
              <a:solidFill>
                <a:srgbClr val="113F64"/>
              </a:solidFill>
              <a:latin typeface="+mn-lt"/>
              <a:ea typeface="Calibri Light"/>
              <a:cs typeface="Calibri Light"/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32A0134-E163-F95D-F0A1-6A723D30B0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2862" y="2480747"/>
            <a:ext cx="11779738" cy="27757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574170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1379C92-40C6-D5C8-59AA-88FB2125FD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907" y="-30660"/>
            <a:ext cx="12238892" cy="6890014"/>
          </a:xfrm>
          <a:prstGeom prst="rect">
            <a:avLst/>
          </a:prstGeom>
        </p:spPr>
      </p:pic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79EB1A9-C689-91C3-D626-8F2277B8D4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7968" y="818775"/>
            <a:ext cx="8423238" cy="705227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pt-BR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E non </a:t>
            </a:r>
            <a:r>
              <a:rPr lang="pt-BR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desaparecen</a:t>
            </a:r>
            <a:r>
              <a:rPr lang="pt-BR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, </a:t>
            </a:r>
            <a:r>
              <a:rPr lang="pt-BR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aínda</a:t>
            </a:r>
            <a:r>
              <a:rPr lang="pt-BR" sz="2400" dirty="0">
                <a:solidFill>
                  <a:schemeClr val="accent1">
                    <a:lumMod val="50000"/>
                  </a:schemeClr>
                </a:solidFill>
                <a:latin typeface="+mn-lt"/>
              </a:rPr>
              <a:t> que queiramos </a:t>
            </a:r>
            <a:r>
              <a:rPr lang="pt-BR" sz="2400" dirty="0" err="1">
                <a:solidFill>
                  <a:schemeClr val="accent1">
                    <a:lumMod val="50000"/>
                  </a:schemeClr>
                </a:solidFill>
                <a:latin typeface="+mn-lt"/>
              </a:rPr>
              <a:t>ocultalos</a:t>
            </a:r>
            <a:r>
              <a:rPr lang="pt-BR" sz="2500" b="1" dirty="0">
                <a:solidFill>
                  <a:schemeClr val="accent1">
                    <a:lumMod val="50000"/>
                  </a:schemeClr>
                </a:solidFill>
                <a:latin typeface="Lato Light"/>
              </a:rPr>
              <a:t>...</a:t>
            </a:r>
            <a:endParaRPr lang="en-US" sz="2500" b="1" dirty="0">
              <a:solidFill>
                <a:schemeClr val="accent1">
                  <a:lumMod val="50000"/>
                </a:schemeClr>
              </a:solidFill>
              <a:latin typeface="Lato Light"/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652942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1" name="Rectangle 20">
            <a:extLst>
              <a:ext uri="{FF2B5EF4-FFF2-40B4-BE49-F238E27FC236}">
                <a16:creationId xmlns:a16="http://schemas.microsoft.com/office/drawing/2014/main" id="{6F828D28-8E09-41CC-8229-3070B5467A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1"/>
          <p:cNvPicPr>
            <a:picLocks noChangeAspect="1"/>
          </p:cNvPicPr>
          <p:nvPr/>
        </p:nvPicPr>
        <p:blipFill rotWithShape="1"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rcRect t="7788" b="7788"/>
          <a:stretch/>
        </p:blipFill>
        <p:spPr>
          <a:xfrm>
            <a:off x="20" y="-22"/>
            <a:ext cx="12191977" cy="6858022"/>
          </a:xfrm>
          <a:prstGeom prst="rect">
            <a:avLst/>
          </a:prstGeom>
        </p:spPr>
      </p:pic>
      <p:sp>
        <p:nvSpPr>
          <p:cNvPr id="22" name="Rectangle 21">
            <a:extLst>
              <a:ext uri="{FF2B5EF4-FFF2-40B4-BE49-F238E27FC236}">
                <a16:creationId xmlns:a16="http://schemas.microsoft.com/office/drawing/2014/main" id="{D5B012D8-7F27-4758-9AC6-C889B154BD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>
            <a:off x="-1103377" y="1100316"/>
            <a:ext cx="6858003" cy="4657347"/>
          </a:xfrm>
          <a:prstGeom prst="rect">
            <a:avLst/>
          </a:prstGeom>
          <a:gradFill flip="none" rotWithShape="1">
            <a:gsLst>
              <a:gs pos="48000">
                <a:srgbClr val="000000">
                  <a:alpha val="24000"/>
                </a:srgbClr>
              </a:gs>
              <a:gs pos="85000">
                <a:srgbClr val="000000">
                  <a:alpha val="45000"/>
                </a:srgbClr>
              </a:gs>
              <a:gs pos="0">
                <a:srgbClr val="000000">
                  <a:alpha val="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063B759-00FC-46D1-9898-8E8625268F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7540187" y="2206184"/>
            <a:ext cx="6858003" cy="2445624"/>
          </a:xfrm>
          <a:prstGeom prst="rect">
            <a:avLst/>
          </a:prstGeom>
          <a:gradFill flip="none" rotWithShape="1">
            <a:gsLst>
              <a:gs pos="48000">
                <a:srgbClr val="000000">
                  <a:alpha val="24000"/>
                </a:srgbClr>
              </a:gs>
              <a:gs pos="85000">
                <a:srgbClr val="000000">
                  <a:alpha val="45000"/>
                </a:srgbClr>
              </a:gs>
              <a:gs pos="0">
                <a:srgbClr val="000000">
                  <a:alpha val="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 descr="basuraleza-title-2.png">
            <a:extLst>
              <a:ext uri="{FF2B5EF4-FFF2-40B4-BE49-F238E27FC236}">
                <a16:creationId xmlns:a16="http://schemas.microsoft.com/office/drawing/2014/main" id="{F02FC7DC-FE2C-2DEF-48A9-4C77891AD88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300000">
            <a:off x="6359429" y="1312300"/>
            <a:ext cx="4887803" cy="802908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9F81986-3CA0-813B-CA2C-44546D095501}"/>
              </a:ext>
            </a:extLst>
          </p:cNvPr>
          <p:cNvSpPr txBox="1"/>
          <p:nvPr/>
        </p:nvSpPr>
        <p:spPr>
          <a:xfrm>
            <a:off x="0" y="6858000"/>
            <a:ext cx="12192000" cy="317500"/>
          </a:xfrm>
          <a:prstGeom prst="rect">
            <a:avLst/>
          </a:prstGeom>
        </p:spPr>
        <p:txBody>
          <a:bodyPr>
            <a:normAutofit fontScale="92500" lnSpcReduction="20000"/>
          </a:bodyPr>
          <a:lstStyle/>
          <a:p>
            <a:r>
              <a:rPr lang="en-US">
                <a:hlinkClick r:id="rId4"/>
              </a:rPr>
              <a:t>Esta foto</a:t>
            </a:r>
            <a:r>
              <a:rPr lang="en-US"/>
              <a:t> de Autor desconocido se concede bajo licencia de </a:t>
            </a:r>
            <a:r>
              <a:rPr lang="en-US">
                <a:hlinkClick r:id="rId6"/>
              </a:rPr>
              <a:t>CC BY</a:t>
            </a:r>
            <a:r>
              <a:rPr lang="en-US"/>
              <a:t>.</a:t>
            </a: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EE28EA16-13C8-BDBA-5003-E41B08BFDF1D}"/>
              </a:ext>
            </a:extLst>
          </p:cNvPr>
          <p:cNvSpPr txBox="1"/>
          <p:nvPr/>
        </p:nvSpPr>
        <p:spPr>
          <a:xfrm>
            <a:off x="830095" y="941691"/>
            <a:ext cx="617465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5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 Black" panose="020F0A02020204030203" pitchFamily="34" charset="0"/>
              </a:rPr>
              <a:t>IMPACTOS DO</a:t>
            </a: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077667E6-A37F-A73F-AF3F-5D20F706B0D0}"/>
              </a:ext>
            </a:extLst>
          </p:cNvPr>
          <p:cNvSpPr txBox="1"/>
          <p:nvPr/>
        </p:nvSpPr>
        <p:spPr>
          <a:xfrm>
            <a:off x="8224222" y="2326681"/>
            <a:ext cx="352532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5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 Black" panose="020F0A02020204030203" pitchFamily="34" charset="0"/>
              </a:rPr>
              <a:t>MARIÑA</a:t>
            </a:r>
          </a:p>
        </p:txBody>
      </p:sp>
    </p:spTree>
    <p:extLst>
      <p:ext uri="{BB962C8B-B14F-4D97-AF65-F5344CB8AC3E}">
        <p14:creationId xmlns:p14="http://schemas.microsoft.com/office/powerpoint/2010/main" val="2192963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12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8" name="Rectangle 57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0" name="Picture 7" descr="Fotos gratis : comida, pescar, Mariscos, Puerto, pescado, sardina ...">
            <a:extLst>
              <a:ext uri="{FF2B5EF4-FFF2-40B4-BE49-F238E27FC236}">
                <a16:creationId xmlns:a16="http://schemas.microsoft.com/office/drawing/2014/main" id="{0579BCB6-63FB-E583-89DE-F2B6A330AE1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/>
          <a:stretch/>
        </p:blipFill>
        <p:spPr>
          <a:xfrm>
            <a:off x="20" y="6"/>
            <a:ext cx="12191979" cy="6857988"/>
          </a:xfrm>
          <a:prstGeom prst="rect">
            <a:avLst/>
          </a:prstGeom>
        </p:spPr>
      </p:pic>
      <p:sp useBgFill="1">
        <p:nvSpPr>
          <p:cNvPr id="60" name="Freeform: Shape 59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0BA2D27C-8669-05E1-AEDB-BDCF94B1ED97}"/>
              </a:ext>
            </a:extLst>
          </p:cNvPr>
          <p:cNvSpPr txBox="1"/>
          <p:nvPr/>
        </p:nvSpPr>
        <p:spPr>
          <a:xfrm>
            <a:off x="1738805" y="941688"/>
            <a:ext cx="8423238" cy="70522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IMPACTOS NA SAÚDE</a:t>
            </a:r>
          </a:p>
        </p:txBody>
      </p:sp>
      <p:sp>
        <p:nvSpPr>
          <p:cNvPr id="64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407368" y="4005064"/>
            <a:ext cx="10513168" cy="223224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</p:spTree>
    <p:extLst>
      <p:ext uri="{BB962C8B-B14F-4D97-AF65-F5344CB8AC3E}">
        <p14:creationId xmlns:p14="http://schemas.microsoft.com/office/powerpoint/2010/main" val="2642195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Imagen 12">
            <a:extLst>
              <a:ext uri="{FF2B5EF4-FFF2-40B4-BE49-F238E27FC236}">
                <a16:creationId xmlns:a16="http://schemas.microsoft.com/office/drawing/2014/main" id="{89C49EC3-3791-48CB-90D6-B0CC4363DC4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907507" y="5951379"/>
            <a:ext cx="4376986" cy="702051"/>
          </a:xfrm>
          <a:prstGeom prst="rect">
            <a:avLst/>
          </a:prstGeom>
        </p:spPr>
      </p:pic>
      <p:pic>
        <p:nvPicPr>
          <p:cNvPr id="2" name="Online Media 1" title="Agua | #TenemosUnProblema | Proyecto Libera">
            <a:hlinkClick r:id="" action="ppaction://media"/>
            <a:extLst>
              <a:ext uri="{FF2B5EF4-FFF2-40B4-BE49-F238E27FC236}">
                <a16:creationId xmlns:a16="http://schemas.microsoft.com/office/drawing/2014/main" id="{26986C26-D004-3FA9-1167-F5D9B4BEF2BB}"/>
              </a:ext>
            </a:extLst>
          </p:cNvPr>
          <p:cNvPicPr>
            <a:picLocks noRot="1" noChangeAspect="1"/>
          </p:cNvPicPr>
          <p:nvPr>
            <a:videoFile r:link="rId1"/>
          </p:nvPr>
        </p:nvPicPr>
        <p:blipFill>
          <a:blip r:embed="rId5"/>
          <a:stretch>
            <a:fillRect/>
          </a:stretch>
        </p:blipFill>
        <p:spPr>
          <a:xfrm>
            <a:off x="-3861" y="20200"/>
            <a:ext cx="12244707" cy="68622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9453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Rectangle 9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25825CDA-A423-D11D-4361-84D11A15CAFE}"/>
              </a:ext>
            </a:extLst>
          </p:cNvPr>
          <p:cNvSpPr/>
          <p:nvPr/>
        </p:nvSpPr>
        <p:spPr>
          <a:xfrm>
            <a:off x="1" y="0"/>
            <a:ext cx="12221305" cy="6857997"/>
          </a:xfrm>
          <a:prstGeom prst="rect">
            <a:avLst/>
          </a:prstGeom>
          <a:solidFill>
            <a:srgbClr val="00A19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2" name="Freeform: Shape 11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4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74CAE5DE-FEDD-0BE0-D078-070888BC47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84211" y="2015270"/>
            <a:ext cx="4765474" cy="3460830"/>
          </a:xfr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sz="2200" dirty="0" err="1">
                <a:solidFill>
                  <a:srgbClr val="0C4378"/>
                </a:solidFill>
                <a:ea typeface="+mn-lt"/>
                <a:cs typeface="+mn-lt"/>
              </a:rPr>
              <a:t>Os</a:t>
            </a:r>
            <a:r>
              <a:rPr lang="en-US" sz="2200" dirty="0">
                <a:solidFill>
                  <a:srgbClr val="0C4378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0C4378"/>
                </a:solidFill>
                <a:ea typeface="+mn-lt"/>
                <a:cs typeface="+mn-lt"/>
              </a:rPr>
              <a:t>microplásticos</a:t>
            </a:r>
            <a:r>
              <a:rPr lang="en-US" sz="2200" dirty="0">
                <a:solidFill>
                  <a:srgbClr val="0C4378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0C4378"/>
                </a:solidFill>
                <a:ea typeface="+mn-lt"/>
                <a:cs typeface="+mn-lt"/>
              </a:rPr>
              <a:t>entran</a:t>
            </a:r>
            <a:r>
              <a:rPr lang="en-US" sz="2200" dirty="0">
                <a:solidFill>
                  <a:srgbClr val="0C4378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0C4378"/>
                </a:solidFill>
                <a:ea typeface="+mn-lt"/>
                <a:cs typeface="+mn-lt"/>
              </a:rPr>
              <a:t>nas</a:t>
            </a:r>
            <a:r>
              <a:rPr lang="en-US" sz="2200" dirty="0">
                <a:solidFill>
                  <a:srgbClr val="0C4378"/>
                </a:solidFill>
                <a:ea typeface="+mn-lt"/>
                <a:cs typeface="+mn-lt"/>
              </a:rPr>
              <a:t> CADEAS TRÓPICAS e, a </a:t>
            </a:r>
            <a:r>
              <a:rPr lang="en-US" sz="2200" dirty="0" err="1">
                <a:solidFill>
                  <a:srgbClr val="0C4378"/>
                </a:solidFill>
                <a:ea typeface="+mn-lt"/>
                <a:cs typeface="+mn-lt"/>
              </a:rPr>
              <a:t>través</a:t>
            </a:r>
            <a:r>
              <a:rPr lang="en-US" sz="2200" dirty="0">
                <a:solidFill>
                  <a:srgbClr val="0C4378"/>
                </a:solidFill>
                <a:ea typeface="+mn-lt"/>
                <a:cs typeface="+mn-lt"/>
              </a:rPr>
              <a:t> da </a:t>
            </a:r>
            <a:r>
              <a:rPr lang="en-US" sz="2200" dirty="0" err="1">
                <a:solidFill>
                  <a:srgbClr val="0C4378"/>
                </a:solidFill>
                <a:ea typeface="+mn-lt"/>
                <a:cs typeface="+mn-lt"/>
              </a:rPr>
              <a:t>bioacumulación</a:t>
            </a:r>
            <a:r>
              <a:rPr lang="en-US" sz="2200" dirty="0">
                <a:solidFill>
                  <a:srgbClr val="0C4378"/>
                </a:solidFill>
                <a:ea typeface="+mn-lt"/>
                <a:cs typeface="+mn-lt"/>
              </a:rPr>
              <a:t> e </a:t>
            </a:r>
            <a:r>
              <a:rPr lang="en-US" sz="2200" dirty="0" err="1">
                <a:solidFill>
                  <a:srgbClr val="0C4378"/>
                </a:solidFill>
                <a:ea typeface="+mn-lt"/>
                <a:cs typeface="+mn-lt"/>
              </a:rPr>
              <a:t>bioconcentración</a:t>
            </a:r>
            <a:r>
              <a:rPr lang="en-US" sz="2200" dirty="0">
                <a:solidFill>
                  <a:srgbClr val="0C4378"/>
                </a:solidFill>
                <a:ea typeface="+mn-lt"/>
                <a:cs typeface="+mn-lt"/>
              </a:rPr>
              <a:t>, </a:t>
            </a:r>
            <a:r>
              <a:rPr lang="en-US" sz="2200" dirty="0" err="1">
                <a:solidFill>
                  <a:srgbClr val="0C4378"/>
                </a:solidFill>
                <a:ea typeface="+mn-lt"/>
                <a:cs typeface="+mn-lt"/>
              </a:rPr>
              <a:t>chegan</a:t>
            </a:r>
            <a:r>
              <a:rPr lang="en-US" sz="2200" dirty="0">
                <a:solidFill>
                  <a:srgbClr val="0C4378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0C4378"/>
                </a:solidFill>
                <a:ea typeface="+mn-lt"/>
                <a:cs typeface="+mn-lt"/>
              </a:rPr>
              <a:t>aos</a:t>
            </a:r>
            <a:r>
              <a:rPr lang="en-US" sz="2200" dirty="0">
                <a:solidFill>
                  <a:srgbClr val="0C4378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0C4378"/>
                </a:solidFill>
                <a:ea typeface="+mn-lt"/>
                <a:cs typeface="+mn-lt"/>
              </a:rPr>
              <a:t>nosos</a:t>
            </a:r>
            <a:r>
              <a:rPr lang="en-US" sz="2200" dirty="0">
                <a:solidFill>
                  <a:srgbClr val="0C4378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0C4378"/>
                </a:solidFill>
                <a:ea typeface="+mn-lt"/>
                <a:cs typeface="+mn-lt"/>
              </a:rPr>
              <a:t>alimentos</a:t>
            </a:r>
            <a:r>
              <a:rPr lang="en-US" sz="2200" dirty="0">
                <a:solidFill>
                  <a:srgbClr val="0C4378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0C4378"/>
                </a:solidFill>
                <a:ea typeface="+mn-lt"/>
                <a:cs typeface="+mn-lt"/>
              </a:rPr>
              <a:t>en</a:t>
            </a:r>
            <a:r>
              <a:rPr lang="en-US" sz="2200" dirty="0">
                <a:solidFill>
                  <a:srgbClr val="0C4378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0C4378"/>
                </a:solidFill>
                <a:ea typeface="+mn-lt"/>
                <a:cs typeface="+mn-lt"/>
              </a:rPr>
              <a:t>concentracións</a:t>
            </a:r>
            <a:r>
              <a:rPr lang="en-US" sz="2200" dirty="0">
                <a:solidFill>
                  <a:srgbClr val="0C4378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0C4378"/>
                </a:solidFill>
                <a:ea typeface="+mn-lt"/>
                <a:cs typeface="+mn-lt"/>
              </a:rPr>
              <a:t>superiores</a:t>
            </a:r>
            <a:r>
              <a:rPr lang="en-US" sz="2200" dirty="0">
                <a:solidFill>
                  <a:srgbClr val="0C4378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0C4378"/>
                </a:solidFill>
                <a:ea typeface="+mn-lt"/>
                <a:cs typeface="+mn-lt"/>
              </a:rPr>
              <a:t>ás</a:t>
            </a:r>
            <a:r>
              <a:rPr lang="en-US" sz="2200" dirty="0">
                <a:solidFill>
                  <a:srgbClr val="0C4378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0C4378"/>
                </a:solidFill>
                <a:ea typeface="+mn-lt"/>
                <a:cs typeface="+mn-lt"/>
              </a:rPr>
              <a:t>presentes</a:t>
            </a:r>
            <a:r>
              <a:rPr lang="en-US" sz="2200" dirty="0">
                <a:solidFill>
                  <a:srgbClr val="0C4378"/>
                </a:solidFill>
                <a:ea typeface="+mn-lt"/>
                <a:cs typeface="+mn-lt"/>
              </a:rPr>
              <a:t> no medio </a:t>
            </a:r>
            <a:r>
              <a:rPr lang="en-US" sz="2200" dirty="0" err="1">
                <a:solidFill>
                  <a:srgbClr val="0C4378"/>
                </a:solidFill>
                <a:ea typeface="+mn-lt"/>
                <a:cs typeface="+mn-lt"/>
              </a:rPr>
              <a:t>ambiente</a:t>
            </a:r>
            <a:r>
              <a:rPr lang="en-US" sz="2200" dirty="0">
                <a:solidFill>
                  <a:srgbClr val="0C4378"/>
                </a:solidFill>
                <a:ea typeface="+mn-lt"/>
                <a:cs typeface="+mn-lt"/>
              </a:rPr>
              <a:t>, que </a:t>
            </a:r>
            <a:r>
              <a:rPr lang="en-US" sz="2200" dirty="0" err="1">
                <a:solidFill>
                  <a:srgbClr val="0C4378"/>
                </a:solidFill>
                <a:ea typeface="+mn-lt"/>
                <a:cs typeface="+mn-lt"/>
              </a:rPr>
              <a:t>poden</a:t>
            </a:r>
            <a:r>
              <a:rPr lang="en-US" sz="2200" dirty="0">
                <a:solidFill>
                  <a:srgbClr val="0C4378"/>
                </a:solidFill>
                <a:ea typeface="+mn-lt"/>
                <a:cs typeface="+mn-lt"/>
              </a:rPr>
              <a:t> ser </a:t>
            </a:r>
            <a:r>
              <a:rPr lang="en-US" sz="2200" dirty="0" err="1">
                <a:solidFill>
                  <a:srgbClr val="0C4378"/>
                </a:solidFill>
                <a:ea typeface="+mn-lt"/>
                <a:cs typeface="+mn-lt"/>
              </a:rPr>
              <a:t>tóxicos</a:t>
            </a:r>
            <a:r>
              <a:rPr lang="en-US" sz="2200" dirty="0">
                <a:solidFill>
                  <a:srgbClr val="0C4378"/>
                </a:solidFill>
                <a:ea typeface="+mn-lt"/>
                <a:cs typeface="+mn-lt"/>
              </a:rPr>
              <a:t> e </a:t>
            </a:r>
            <a:r>
              <a:rPr lang="en-US" sz="2200" dirty="0" err="1">
                <a:solidFill>
                  <a:srgbClr val="0C4378"/>
                </a:solidFill>
                <a:ea typeface="+mn-lt"/>
                <a:cs typeface="+mn-lt"/>
              </a:rPr>
              <a:t>afectar</a:t>
            </a:r>
            <a:r>
              <a:rPr lang="en-US" sz="2200" dirty="0">
                <a:solidFill>
                  <a:srgbClr val="0C4378"/>
                </a:solidFill>
                <a:ea typeface="+mn-lt"/>
                <a:cs typeface="+mn-lt"/>
              </a:rPr>
              <a:t> á </a:t>
            </a:r>
            <a:r>
              <a:rPr lang="en-US" sz="2200" dirty="0" err="1">
                <a:solidFill>
                  <a:srgbClr val="0C4378"/>
                </a:solidFill>
                <a:ea typeface="+mn-lt"/>
                <a:cs typeface="+mn-lt"/>
              </a:rPr>
              <a:t>nosa</a:t>
            </a:r>
            <a:r>
              <a:rPr lang="en-US" sz="2200" dirty="0">
                <a:solidFill>
                  <a:srgbClr val="0C4378"/>
                </a:solidFill>
                <a:ea typeface="+mn-lt"/>
                <a:cs typeface="+mn-lt"/>
              </a:rPr>
              <a:t> </a:t>
            </a:r>
            <a:r>
              <a:rPr lang="en-US" sz="2200" dirty="0" err="1">
                <a:solidFill>
                  <a:srgbClr val="0C4378"/>
                </a:solidFill>
                <a:ea typeface="+mn-lt"/>
                <a:cs typeface="+mn-lt"/>
              </a:rPr>
              <a:t>saúde</a:t>
            </a:r>
            <a:r>
              <a:rPr lang="en-US" sz="2200" dirty="0">
                <a:solidFill>
                  <a:srgbClr val="0C4378"/>
                </a:solidFill>
                <a:ea typeface="+mn-lt"/>
                <a:cs typeface="+mn-lt"/>
              </a:rPr>
              <a:t>.</a:t>
            </a:r>
            <a:endParaRPr lang="es-ES" sz="2200" dirty="0">
              <a:solidFill>
                <a:srgbClr val="0C4378"/>
              </a:solidFill>
              <a:ea typeface="+mn-lt"/>
              <a:cs typeface="+mn-l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43769AB-0F12-F37B-57C2-1027F6461974}"/>
              </a:ext>
            </a:extLst>
          </p:cNvPr>
          <p:cNvSpPr txBox="1"/>
          <p:nvPr/>
        </p:nvSpPr>
        <p:spPr>
          <a:xfrm>
            <a:off x="1319333" y="1381900"/>
            <a:ext cx="4181231" cy="70788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s-ES" sz="2000" dirty="0">
                <a:solidFill>
                  <a:srgbClr val="0C4378"/>
                </a:solidFill>
                <a:latin typeface="Lato Black"/>
              </a:rPr>
              <a:t>MICROPLÁSTICOS; UN PROBLEMA DE SAÚDE</a:t>
            </a:r>
            <a:endParaRPr lang="en-US" dirty="0"/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984FD7BF-69AF-0214-177A-AF3070F3002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tretch>
            <a:fillRect/>
          </a:stretch>
        </p:blipFill>
        <p:spPr>
          <a:xfrm>
            <a:off x="5649685" y="876762"/>
            <a:ext cx="6139542" cy="3373646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8443F525-2414-0B8A-D678-200EB1E87ADE}"/>
              </a:ext>
            </a:extLst>
          </p:cNvPr>
          <p:cNvSpPr txBox="1"/>
          <p:nvPr/>
        </p:nvSpPr>
        <p:spPr>
          <a:xfrm rot="-5400000">
            <a:off x="10559142" y="5186136"/>
            <a:ext cx="3037114" cy="219529"/>
          </a:xfrm>
          <a:prstGeom prst="rect">
            <a:avLst/>
          </a:prstGeom>
        </p:spPr>
        <p:txBody>
          <a:bodyPr lIns="91440" tIns="45720" rIns="91440" bIns="45720" anchor="t">
            <a:normAutofit fontScale="47500" lnSpcReduction="20000"/>
          </a:bodyPr>
          <a:lstStyle/>
          <a:p>
            <a:r>
              <a:rPr lang="en-US">
                <a:hlinkClick r:id="rId3"/>
              </a:rPr>
              <a:t>Esta foto</a:t>
            </a:r>
            <a:r>
              <a:rPr lang="en-US"/>
              <a:t> de Jordi Cueva se </a:t>
            </a:r>
            <a:r>
              <a:rPr lang="en-US" err="1"/>
              <a:t>conede</a:t>
            </a:r>
            <a:r>
              <a:rPr lang="en-US"/>
              <a:t> bajo </a:t>
            </a:r>
            <a:r>
              <a:rPr lang="en-US" err="1"/>
              <a:t>licencia</a:t>
            </a:r>
            <a:r>
              <a:rPr lang="en-US"/>
              <a:t> de </a:t>
            </a:r>
            <a:r>
              <a:rPr lang="en-US">
                <a:hlinkClick r:id="rId4"/>
              </a:rPr>
              <a:t>CC BY-NC</a:t>
            </a:r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9532743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D5E2676D-0955-C967-4A76-658750BF48CE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245474" y="-3175"/>
            <a:ext cx="9701050" cy="6865938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23675295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9" name="Rectangle 4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0019DA96-9C58-DA53-1840-4B1AE9CB718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rcRect/>
          <a:stretch/>
        </p:blipFill>
        <p:spPr>
          <a:xfrm>
            <a:off x="2659347" y="1"/>
            <a:ext cx="6873324" cy="6857999"/>
          </a:xfrm>
          <a:prstGeom prst="rect">
            <a:avLst/>
          </a:prstGeom>
        </p:spPr>
      </p:pic>
      <p:sp useBgFill="1">
        <p:nvSpPr>
          <p:cNvPr id="50" name="Freeform: Shape 49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C6447DE-8AD8-B0DE-315B-1409688366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06968" y="867334"/>
            <a:ext cx="9322007" cy="974168"/>
          </a:xfrm>
          <a:prstGeom prst="ellipse">
            <a:avLst/>
          </a:prstGeom>
        </p:spPr>
        <p:txBody>
          <a:bodyPr vert="horz" lIns="91440" tIns="45720" rIns="91440" bIns="45720" rtlCol="0" anchor="b">
            <a:noAutofit/>
          </a:bodyPr>
          <a:lstStyle/>
          <a:p>
            <a:pPr algn="ctr"/>
            <a:r>
              <a:rPr lang="pt-BR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Na que todos os animais e plantas </a:t>
            </a:r>
            <a:r>
              <a:rPr lang="pt-BR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están</a:t>
            </a:r>
            <a:r>
              <a:rPr lang="pt-BR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formados por moléculas de auga</a:t>
            </a:r>
            <a:endParaRPr lang="es-ES" sz="2800" b="1" dirty="0">
              <a:solidFill>
                <a:schemeClr val="accent1">
                  <a:lumMod val="50000"/>
                </a:schemeClr>
              </a:solidFill>
              <a:latin typeface="Lato Light"/>
              <a:ea typeface="Lato Light"/>
              <a:cs typeface="Lato Light"/>
            </a:endParaRPr>
          </a:p>
        </p:txBody>
      </p:sp>
      <p:sp>
        <p:nvSpPr>
          <p:cNvPr id="52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6F3B715-B957-7498-234F-E0242236EA55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09312" y="6409688"/>
            <a:ext cx="2743200" cy="493212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7C11BE9A-B1A3-C751-764E-64937D015DAC}"/>
              </a:ext>
            </a:extLst>
          </p:cNvPr>
          <p:cNvSpPr txBox="1"/>
          <p:nvPr/>
        </p:nvSpPr>
        <p:spPr>
          <a:xfrm>
            <a:off x="2659063" y="6858000"/>
            <a:ext cx="6873875" cy="317500"/>
          </a:xfrm>
          <a:prstGeom prst="rect">
            <a:avLst/>
          </a:prstGeom>
        </p:spPr>
        <p:txBody>
          <a:bodyPr>
            <a:normAutofit fontScale="92500" lnSpcReduction="20000"/>
          </a:bodyPr>
          <a:lstStyle/>
          <a:p>
            <a:r>
              <a:rPr lang="en-US">
                <a:hlinkClick r:id="rId3"/>
              </a:rPr>
              <a:t>Esta foto</a:t>
            </a:r>
            <a:r>
              <a:rPr lang="en-US"/>
              <a:t> de Autor desconocido se concede bajo licencia de </a:t>
            </a:r>
            <a:r>
              <a:rPr lang="en-US">
                <a:hlinkClick r:id="rId5"/>
              </a:rPr>
              <a:t>CC BY</a:t>
            </a:r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89121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8" name="Rectangle 57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0" name="Picture 7" descr="Bolsa plástica flotando sobre un coral en el océano">
            <a:extLst>
              <a:ext uri="{FF2B5EF4-FFF2-40B4-BE49-F238E27FC236}">
                <a16:creationId xmlns:a16="http://schemas.microsoft.com/office/drawing/2014/main" id="{0579BCB6-63FB-E583-89DE-F2B6A330AE1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" y="1"/>
            <a:ext cx="12191979" cy="6857999"/>
          </a:xfrm>
          <a:prstGeom prst="rect">
            <a:avLst/>
          </a:prstGeom>
        </p:spPr>
      </p:pic>
      <p:sp useBgFill="1">
        <p:nvSpPr>
          <p:cNvPr id="60" name="Freeform: Shape 59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0BA2D27C-8669-05E1-AEDB-BDCF94B1ED97}"/>
              </a:ext>
            </a:extLst>
          </p:cNvPr>
          <p:cNvSpPr txBox="1"/>
          <p:nvPr/>
        </p:nvSpPr>
        <p:spPr>
          <a:xfrm>
            <a:off x="1887968" y="818775"/>
            <a:ext cx="8423238" cy="70522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IMPACTO NO SOLO E A AUGA</a:t>
            </a:r>
          </a:p>
        </p:txBody>
      </p:sp>
      <p:sp>
        <p:nvSpPr>
          <p:cNvPr id="64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407368" y="4005064"/>
            <a:ext cx="10513168" cy="223224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</p:spTree>
    <p:extLst>
      <p:ext uri="{BB962C8B-B14F-4D97-AF65-F5344CB8AC3E}">
        <p14:creationId xmlns:p14="http://schemas.microsoft.com/office/powerpoint/2010/main" val="39846105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2" name="Rectangle 31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E8FCEAFE-328F-090D-74C5-ADF9FC17F02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4"/>
              </a:ext>
            </a:extLst>
          </a:blip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34" name="Freeform: Shape 33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6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80A813CA-F4F0-1A90-1193-BBF9C979DDB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89318" y="2193391"/>
            <a:ext cx="4458446" cy="310974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285750" indent="-28575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pt-BR" sz="2400" dirty="0">
                <a:solidFill>
                  <a:srgbClr val="0C4378"/>
                </a:solidFill>
                <a:ea typeface="Lato Light"/>
                <a:cs typeface="Lato Light"/>
              </a:rPr>
              <a:t>O impacto na saúde do solo pode favorecer a </a:t>
            </a:r>
            <a:r>
              <a:rPr lang="pt-BR" sz="2400" dirty="0" err="1">
                <a:solidFill>
                  <a:srgbClr val="0C4378"/>
                </a:solidFill>
                <a:ea typeface="Lato Light"/>
                <a:cs typeface="Lato Light"/>
              </a:rPr>
              <a:t>erosión</a:t>
            </a:r>
            <a:r>
              <a:rPr lang="pt-BR" sz="2400" dirty="0">
                <a:solidFill>
                  <a:srgbClr val="0C4378"/>
                </a:solidFill>
                <a:ea typeface="Lato Light"/>
                <a:cs typeface="Lato Light"/>
              </a:rPr>
              <a:t> e a infertilidade, o cambio das </a:t>
            </a:r>
            <a:r>
              <a:rPr lang="pt-BR" sz="2400" dirty="0" err="1">
                <a:solidFill>
                  <a:srgbClr val="0C4378"/>
                </a:solidFill>
                <a:ea typeface="Lato Light"/>
                <a:cs typeface="Lato Light"/>
              </a:rPr>
              <a:t>condicións</a:t>
            </a:r>
            <a:r>
              <a:rPr lang="pt-BR" sz="2400" dirty="0">
                <a:solidFill>
                  <a:srgbClr val="0C4378"/>
                </a:solidFill>
                <a:ea typeface="Lato Light"/>
                <a:cs typeface="Lato Light"/>
              </a:rPr>
              <a:t> ambientais das augas (temperatura, caudais, etc.), </a:t>
            </a:r>
            <a:r>
              <a:rPr lang="pt-BR" sz="2400" dirty="0" err="1">
                <a:solidFill>
                  <a:srgbClr val="0C4378"/>
                </a:solidFill>
                <a:ea typeface="Lato Light"/>
                <a:cs typeface="Lato Light"/>
              </a:rPr>
              <a:t>incendios</a:t>
            </a:r>
            <a:r>
              <a:rPr lang="pt-BR" sz="2400" dirty="0">
                <a:solidFill>
                  <a:srgbClr val="0C4378"/>
                </a:solidFill>
                <a:ea typeface="Lato Light"/>
                <a:cs typeface="Lato Light"/>
              </a:rPr>
              <a:t>, etc.</a:t>
            </a:r>
            <a:endParaRPr lang="es-ES_tradnl" sz="2400" dirty="0">
              <a:solidFill>
                <a:srgbClr val="0C4378"/>
              </a:solidFill>
              <a:ea typeface="Lato Light"/>
              <a:cs typeface="Lato Light"/>
            </a:endParaRPr>
          </a:p>
          <a:p>
            <a:pPr marL="0" indent="0">
              <a:buNone/>
            </a:pPr>
            <a:endParaRPr lang="es-ES" sz="2000" dirty="0">
              <a:solidFill>
                <a:srgbClr val="0C4378"/>
              </a:solidFill>
              <a:latin typeface="Lato Light"/>
              <a:ea typeface="Lato Light"/>
              <a:cs typeface="Lato Ligh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D5A2780-DA9D-9ECB-2235-4E09990ADDE8}"/>
              </a:ext>
            </a:extLst>
          </p:cNvPr>
          <p:cNvSpPr txBox="1"/>
          <p:nvPr/>
        </p:nvSpPr>
        <p:spPr>
          <a:xfrm>
            <a:off x="1552092" y="1458758"/>
            <a:ext cx="3516500" cy="46166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400" dirty="0">
                <a:solidFill>
                  <a:srgbClr val="0C4378"/>
                </a:solidFill>
                <a:ea typeface="Lato Light"/>
                <a:cs typeface="Lato Light"/>
              </a:rPr>
              <a:t>CONTAMINACIÓN DIRECTA</a:t>
            </a:r>
          </a:p>
        </p:txBody>
      </p:sp>
    </p:spTree>
    <p:extLst>
      <p:ext uri="{BB962C8B-B14F-4D97-AF65-F5344CB8AC3E}">
        <p14:creationId xmlns:p14="http://schemas.microsoft.com/office/powerpoint/2010/main" val="41641772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4" name="Rectangle 26">
            <a:extLst>
              <a:ext uri="{FF2B5EF4-FFF2-40B4-BE49-F238E27FC236}">
                <a16:creationId xmlns:a16="http://schemas.microsoft.com/office/drawing/2014/main" id="{99F1FFA9-D672-408C-9220-ADEEC6ABDD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CuadroTexto 17">
            <a:extLst>
              <a:ext uri="{FF2B5EF4-FFF2-40B4-BE49-F238E27FC236}">
                <a16:creationId xmlns:a16="http://schemas.microsoft.com/office/drawing/2014/main" id="{B2CA9236-1D48-6AEC-D1BF-E025A67ACB01}"/>
              </a:ext>
            </a:extLst>
          </p:cNvPr>
          <p:cNvSpPr txBox="1"/>
          <p:nvPr/>
        </p:nvSpPr>
        <p:spPr>
          <a:xfrm>
            <a:off x="553721" y="804421"/>
            <a:ext cx="3916134" cy="1029607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55000" lnSpcReduction="20000"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Por </a:t>
            </a:r>
            <a:r>
              <a:rPr lang="en-US" sz="44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exemplo</a:t>
            </a:r>
            <a:r>
              <a:rPr lang="en-US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; </a:t>
            </a:r>
            <a:r>
              <a:rPr lang="en-US" sz="44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unha</a:t>
            </a:r>
            <a:r>
              <a:rPr lang="en-US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 </a:t>
            </a:r>
            <a:r>
              <a:rPr lang="en-US" sz="44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colilla</a:t>
            </a:r>
            <a:r>
              <a:rPr lang="en-US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 de cigarro, un </a:t>
            </a:r>
            <a:r>
              <a:rPr lang="en-US" sz="44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desperdicio</a:t>
            </a:r>
            <a:r>
              <a:rPr lang="en-US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 </a:t>
            </a:r>
            <a:r>
              <a:rPr lang="en-US" sz="44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moi</a:t>
            </a:r>
            <a:r>
              <a:rPr lang="en-US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 </a:t>
            </a:r>
            <a:r>
              <a:rPr lang="en-US" sz="44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común</a:t>
            </a:r>
            <a:r>
              <a:rPr lang="en-US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 </a:t>
            </a:r>
            <a:r>
              <a:rPr lang="en-US" sz="44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na</a:t>
            </a:r>
            <a:r>
              <a:rPr lang="en-US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 </a:t>
            </a:r>
            <a:r>
              <a:rPr lang="en-US" sz="44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natureza</a:t>
            </a:r>
            <a:r>
              <a:rPr lang="en-US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 que</a:t>
            </a:r>
            <a:r>
              <a:rPr lang="en-US" sz="4400" b="1" kern="1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…</a:t>
            </a:r>
          </a:p>
        </p:txBody>
      </p:sp>
      <p:graphicFrame>
        <p:nvGraphicFramePr>
          <p:cNvPr id="15" name="Marcador de contenido 2">
            <a:extLst>
              <a:ext uri="{FF2B5EF4-FFF2-40B4-BE49-F238E27FC236}">
                <a16:creationId xmlns:a16="http://schemas.microsoft.com/office/drawing/2014/main" id="{1430AC2C-F428-4308-80A4-3D4163A01074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706321104"/>
              </p:ext>
            </p:extLst>
          </p:nvPr>
        </p:nvGraphicFramePr>
        <p:xfrm>
          <a:off x="145680" y="1926715"/>
          <a:ext cx="5400907" cy="397883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cxnSp>
        <p:nvCxnSpPr>
          <p:cNvPr id="21" name="Conector: curvado 20">
            <a:extLst>
              <a:ext uri="{FF2B5EF4-FFF2-40B4-BE49-F238E27FC236}">
                <a16:creationId xmlns:a16="http://schemas.microsoft.com/office/drawing/2014/main" id="{B0ABC9D0-51DB-0D89-14D9-7031235DBFCD}"/>
              </a:ext>
            </a:extLst>
          </p:cNvPr>
          <p:cNvCxnSpPr>
            <a:cxnSpLocks/>
          </p:cNvCxnSpPr>
          <p:nvPr/>
        </p:nvCxnSpPr>
        <p:spPr>
          <a:xfrm flipV="1">
            <a:off x="1899621" y="2536210"/>
            <a:ext cx="767665" cy="605770"/>
          </a:xfrm>
          <a:prstGeom prst="curvedConnector3">
            <a:avLst/>
          </a:prstGeom>
          <a:ln>
            <a:tailEnd type="triangle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cxnSp>
        <p:nvCxnSpPr>
          <p:cNvPr id="23" name="Conector: curvado 22">
            <a:extLst>
              <a:ext uri="{FF2B5EF4-FFF2-40B4-BE49-F238E27FC236}">
                <a16:creationId xmlns:a16="http://schemas.microsoft.com/office/drawing/2014/main" id="{180ED997-A9F4-AB47-25E8-C3F6383FCE80}"/>
              </a:ext>
            </a:extLst>
          </p:cNvPr>
          <p:cNvCxnSpPr>
            <a:cxnSpLocks/>
          </p:cNvCxnSpPr>
          <p:nvPr/>
        </p:nvCxnSpPr>
        <p:spPr>
          <a:xfrm>
            <a:off x="2007185" y="4277360"/>
            <a:ext cx="908396" cy="398780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pic>
        <p:nvPicPr>
          <p:cNvPr id="57" name="Picture 56">
            <a:extLst>
              <a:ext uri="{FF2B5EF4-FFF2-40B4-BE49-F238E27FC236}">
                <a16:creationId xmlns:a16="http://schemas.microsoft.com/office/drawing/2014/main" id="{F8997B93-0D30-0F0D-B767-EB46AD53F57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837473B0-CC2E-450A-ABE3-18F120FF3D39}">
                <a1611:picAttrSrcUrl xmlns:a1611="http://schemas.microsoft.com/office/drawing/2016/11/main" r:id="rId9"/>
              </a:ext>
            </a:extLst>
          </a:blip>
          <a:stretch>
            <a:fillRect/>
          </a:stretch>
        </p:blipFill>
        <p:spPr>
          <a:xfrm>
            <a:off x="5323114" y="702128"/>
            <a:ext cx="6237514" cy="4680857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</p:spTree>
    <p:extLst>
      <p:ext uri="{BB962C8B-B14F-4D97-AF65-F5344CB8AC3E}">
        <p14:creationId xmlns:p14="http://schemas.microsoft.com/office/powerpoint/2010/main" val="307011163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71B2258F-86CA-4D4D-8270-BC05FCDEBF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 descr="Lena Lir_shutterstock_27810715.jpg">
            <a:extLst>
              <a:ext uri="{FF2B5EF4-FFF2-40B4-BE49-F238E27FC236}">
                <a16:creationId xmlns:a16="http://schemas.microsoft.com/office/drawing/2014/main" id="{F50C41C3-3A49-4A0F-A213-7997F160589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alphaModFix amt="5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3477" r="746" b="1"/>
          <a:stretch/>
        </p:blipFill>
        <p:spPr>
          <a:xfrm>
            <a:off x="20" y="1"/>
            <a:ext cx="12191980" cy="6857999"/>
          </a:xfrm>
          <a:prstGeom prst="rect">
            <a:avLst/>
          </a:prstGeom>
        </p:spPr>
      </p:pic>
      <p:sp>
        <p:nvSpPr>
          <p:cNvPr id="7" name="Título 1">
            <a:extLst>
              <a:ext uri="{FF2B5EF4-FFF2-40B4-BE49-F238E27FC236}">
                <a16:creationId xmlns:a16="http://schemas.microsoft.com/office/drawing/2014/main" id="{BE049AB3-0A22-4208-BD52-43BFE1E96E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0" y="1701096"/>
            <a:ext cx="9144000" cy="2900518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6000" b="1" dirty="0">
                <a:solidFill>
                  <a:srgbClr val="FFFFFF"/>
                </a:solidFill>
              </a:rPr>
              <a:t>6.000.000.000.000  </a:t>
            </a:r>
            <a:r>
              <a:rPr lang="pt-BR" sz="6000" b="1" dirty="0">
                <a:solidFill>
                  <a:srgbClr val="FFFFFF"/>
                </a:solidFill>
              </a:rPr>
              <a:t>de </a:t>
            </a:r>
            <a:r>
              <a:rPr lang="pt-BR" sz="6000" b="1" dirty="0" err="1">
                <a:solidFill>
                  <a:srgbClr val="FFFFFF"/>
                </a:solidFill>
              </a:rPr>
              <a:t>colillas</a:t>
            </a:r>
            <a:r>
              <a:rPr lang="pt-BR" sz="6000" b="1" dirty="0">
                <a:solidFill>
                  <a:srgbClr val="FFFFFF"/>
                </a:solidFill>
              </a:rPr>
              <a:t> de cigarro ao ano </a:t>
            </a:r>
            <a:r>
              <a:rPr lang="pt-BR" sz="6000" b="1" dirty="0" err="1">
                <a:solidFill>
                  <a:srgbClr val="FFFFFF"/>
                </a:solidFill>
              </a:rPr>
              <a:t>recóllense</a:t>
            </a:r>
            <a:r>
              <a:rPr lang="pt-BR" sz="6000" b="1" dirty="0">
                <a:solidFill>
                  <a:srgbClr val="FFFFFF"/>
                </a:solidFill>
              </a:rPr>
              <a:t> dos </a:t>
            </a:r>
            <a:r>
              <a:rPr lang="pt-BR" sz="6000" b="1" dirty="0" err="1">
                <a:solidFill>
                  <a:srgbClr val="FFFFFF"/>
                </a:solidFill>
              </a:rPr>
              <a:t>nosos</a:t>
            </a:r>
            <a:r>
              <a:rPr lang="pt-BR" sz="6000" b="1" dirty="0">
                <a:solidFill>
                  <a:srgbClr val="FFFFFF"/>
                </a:solidFill>
              </a:rPr>
              <a:t> </a:t>
            </a:r>
            <a:r>
              <a:rPr lang="pt-BR" sz="6000" b="1" dirty="0" err="1">
                <a:solidFill>
                  <a:srgbClr val="FFFFFF"/>
                </a:solidFill>
              </a:rPr>
              <a:t>ecosistemas</a:t>
            </a:r>
            <a:r>
              <a:rPr lang="en-US" sz="6000" b="1" dirty="0">
                <a:solidFill>
                  <a:srgbClr val="FFFFFF"/>
                </a:solidFill>
              </a:rPr>
              <a:t>.</a:t>
            </a:r>
            <a:endParaRPr lang="en-US" sz="6000" b="1" dirty="0">
              <a:solidFill>
                <a:srgbClr val="FFFFFF"/>
              </a:solidFill>
              <a:ea typeface="Calibri Light"/>
              <a:cs typeface="Calibri Light"/>
            </a:endParaRPr>
          </a:p>
        </p:txBody>
      </p:sp>
    </p:spTree>
    <p:extLst>
      <p:ext uri="{BB962C8B-B14F-4D97-AF65-F5344CB8AC3E}">
        <p14:creationId xmlns:p14="http://schemas.microsoft.com/office/powerpoint/2010/main" val="28050105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0" advClick="0" advTm="5000"/>
    </mc:Choice>
    <mc:Fallback xmlns="">
      <p:transition advClick="0" advTm="5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2000" fill="hold"/>
                                        <p:tgtEl>
                                          <p:spTgt spid="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8" name="Rectangle 17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 descr="Tierra verde y seca">
            <a:extLst>
              <a:ext uri="{FF2B5EF4-FFF2-40B4-BE49-F238E27FC236}">
                <a16:creationId xmlns:a16="http://schemas.microsoft.com/office/drawing/2014/main" id="{BAA5C9E8-1DF0-835E-835F-32A4FFFCB8AD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20" name="Freeform: Shape 19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Título 1">
            <a:extLst>
              <a:ext uri="{FF2B5EF4-FFF2-40B4-BE49-F238E27FC236}">
                <a16:creationId xmlns:a16="http://schemas.microsoft.com/office/drawing/2014/main" id="{9E707206-77F3-F140-068D-4C9C4A1E870A}"/>
              </a:ext>
            </a:extLst>
          </p:cNvPr>
          <p:cNvSpPr>
            <a:spLocks noGrp="1"/>
          </p:cNvSpPr>
          <p:nvPr/>
        </p:nvSpPr>
        <p:spPr>
          <a:xfrm>
            <a:off x="1884381" y="941693"/>
            <a:ext cx="8423238" cy="70522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spcAft>
                <a:spcPts val="600"/>
              </a:spcAft>
            </a:pPr>
            <a:r>
              <a:rPr lang="pt-BR" sz="2200" b="1" dirty="0"/>
              <a:t>DESTRUCIÓN DO HÁBITAT E INCENDIOS</a:t>
            </a:r>
            <a:br>
              <a:rPr lang="en-US" sz="2200" b="1" dirty="0"/>
            </a:br>
            <a:endParaRPr lang="en-US" sz="2200" dirty="0"/>
          </a:p>
        </p:txBody>
      </p:sp>
      <p:sp>
        <p:nvSpPr>
          <p:cNvPr id="24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872065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3" name="Rectangle 32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9" name="Picture 28" descr="Image libre: l'eau, l'habitat, la contamination">
            <a:extLst>
              <a:ext uri="{FF2B5EF4-FFF2-40B4-BE49-F238E27FC236}">
                <a16:creationId xmlns:a16="http://schemas.microsoft.com/office/drawing/2014/main" id="{A5D925A5-37B5-BD4F-A769-2550FDC5780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35" name="Freeform: Shape 34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7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F8F329F-3345-CD7C-7F2F-D8E8D963665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89318" y="1811613"/>
            <a:ext cx="4458446" cy="310974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 sz="2000" dirty="0">
                <a:latin typeface="Lato Light"/>
                <a:ea typeface="Lato Light"/>
                <a:cs typeface="Lato Light"/>
              </a:rPr>
              <a:t>Degradación e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destrución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de hábitats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naturais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, que supón un risco de extinción para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moitas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especies de fauna e flora sensibles á alteración do </a:t>
            </a:r>
            <a:r>
              <a:rPr lang="es-ES" sz="2000" dirty="0" err="1">
                <a:latin typeface="Lato Light"/>
                <a:ea typeface="Lato Light"/>
                <a:cs typeface="Lato Light"/>
              </a:rPr>
              <a:t>seu</a:t>
            </a:r>
            <a:r>
              <a:rPr lang="es-ES" sz="2000" dirty="0">
                <a:latin typeface="Lato Light"/>
                <a:ea typeface="Lato Light"/>
                <a:cs typeface="Lato Light"/>
              </a:rPr>
              <a:t> medio..</a:t>
            </a:r>
            <a:endParaRPr lang="en-US" sz="2000" dirty="0">
              <a:latin typeface="Lato Light"/>
              <a:ea typeface="Lato Light"/>
              <a:cs typeface="Lato Light"/>
            </a:endParaRPr>
          </a:p>
        </p:txBody>
      </p:sp>
    </p:spTree>
    <p:extLst>
      <p:ext uri="{BB962C8B-B14F-4D97-AF65-F5344CB8AC3E}">
        <p14:creationId xmlns:p14="http://schemas.microsoft.com/office/powerpoint/2010/main" val="201327488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3" name="Rectangle 32">
            <a:extLst>
              <a:ext uri="{FF2B5EF4-FFF2-40B4-BE49-F238E27FC236}">
                <a16:creationId xmlns:a16="http://schemas.microsoft.com/office/drawing/2014/main" id="{4D4677D2-D5AC-4CF9-9EED-2B89D0A1C21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AF695F69-7001-421E-98A8-E74156934A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82766A">
              <a:alpha val="15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2" descr="Resultado de imagen de redes de pesca residuo ecoalf">
            <a:extLst>
              <a:ext uri="{FF2B5EF4-FFF2-40B4-BE49-F238E27FC236}">
                <a16:creationId xmlns:a16="http://schemas.microsoft.com/office/drawing/2014/main" id="{5B08A4A2-D740-4EBE-A963-CD2AE04DF5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 bwMode="auto">
          <a:xfrm>
            <a:off x="6096010" y="10"/>
            <a:ext cx="6095999" cy="6857990"/>
          </a:xfrm>
          <a:custGeom>
            <a:avLst/>
            <a:gdLst/>
            <a:ahLst/>
            <a:cxnLst/>
            <a:rect l="l" t="t" r="r" b="b"/>
            <a:pathLst>
              <a:path w="6095999" h="6858000">
                <a:moveTo>
                  <a:pt x="0" y="0"/>
                </a:moveTo>
                <a:lnTo>
                  <a:pt x="6095999" y="0"/>
                </a:lnTo>
                <a:lnTo>
                  <a:pt x="6095999" y="6858000"/>
                </a:lnTo>
                <a:lnTo>
                  <a:pt x="0" y="6858000"/>
                </a:lnTo>
                <a:lnTo>
                  <a:pt x="0" y="6857999"/>
                </a:lnTo>
                <a:lnTo>
                  <a:pt x="4220980" y="6857999"/>
                </a:lnTo>
                <a:lnTo>
                  <a:pt x="4213164" y="6851010"/>
                </a:lnTo>
                <a:cubicBezTo>
                  <a:pt x="4181666" y="6825777"/>
                  <a:pt x="4066661" y="6744343"/>
                  <a:pt x="4062999" y="6737842"/>
                </a:cubicBezTo>
                <a:cubicBezTo>
                  <a:pt x="4024279" y="6693220"/>
                  <a:pt x="4060463" y="6731339"/>
                  <a:pt x="3994350" y="6686435"/>
                </a:cubicBezTo>
                <a:cubicBezTo>
                  <a:pt x="3947033" y="6670674"/>
                  <a:pt x="3899856" y="6566625"/>
                  <a:pt x="3859426" y="6512643"/>
                </a:cubicBezTo>
                <a:cubicBezTo>
                  <a:pt x="3843619" y="6494605"/>
                  <a:pt x="3819111" y="6476220"/>
                  <a:pt x="3795266" y="6469055"/>
                </a:cubicBezTo>
                <a:cubicBezTo>
                  <a:pt x="3772240" y="6479507"/>
                  <a:pt x="3769424" y="6446115"/>
                  <a:pt x="3752228" y="6440526"/>
                </a:cubicBezTo>
                <a:cubicBezTo>
                  <a:pt x="3742060" y="6447641"/>
                  <a:pt x="3719048" y="6424775"/>
                  <a:pt x="3716355" y="6414007"/>
                </a:cubicBezTo>
                <a:cubicBezTo>
                  <a:pt x="3729286" y="6392352"/>
                  <a:pt x="3629924" y="6387100"/>
                  <a:pt x="3629916" y="6370687"/>
                </a:cubicBezTo>
                <a:cubicBezTo>
                  <a:pt x="3600280" y="6362353"/>
                  <a:pt x="3495200" y="6368444"/>
                  <a:pt x="3479034" y="6339494"/>
                </a:cubicBezTo>
                <a:cubicBezTo>
                  <a:pt x="3420435" y="6317314"/>
                  <a:pt x="3345614" y="6290932"/>
                  <a:pt x="3319627" y="6285893"/>
                </a:cubicBezTo>
                <a:cubicBezTo>
                  <a:pt x="3282294" y="6327705"/>
                  <a:pt x="3185936" y="6185255"/>
                  <a:pt x="3075494" y="6164273"/>
                </a:cubicBezTo>
                <a:cubicBezTo>
                  <a:pt x="3059427" y="6166243"/>
                  <a:pt x="3051440" y="6164859"/>
                  <a:pt x="3050019" y="6153683"/>
                </a:cubicBezTo>
                <a:cubicBezTo>
                  <a:pt x="3016030" y="6146243"/>
                  <a:pt x="2991340" y="6114870"/>
                  <a:pt x="2963636" y="6123708"/>
                </a:cubicBezTo>
                <a:cubicBezTo>
                  <a:pt x="2928425" y="6105855"/>
                  <a:pt x="2947049" y="6092097"/>
                  <a:pt x="2914912" y="6078439"/>
                </a:cubicBezTo>
                <a:lnTo>
                  <a:pt x="2770812" y="6041758"/>
                </a:lnTo>
                <a:cubicBezTo>
                  <a:pt x="2750466" y="6034724"/>
                  <a:pt x="2729222" y="6014032"/>
                  <a:pt x="2708585" y="6007728"/>
                </a:cubicBezTo>
                <a:lnTo>
                  <a:pt x="2687072" y="6003931"/>
                </a:lnTo>
                <a:lnTo>
                  <a:pt x="2674457" y="5991515"/>
                </a:lnTo>
                <a:cubicBezTo>
                  <a:pt x="2668773" y="5988707"/>
                  <a:pt x="2661696" y="5988167"/>
                  <a:pt x="2652298" y="5991525"/>
                </a:cubicBezTo>
                <a:cubicBezTo>
                  <a:pt x="2634345" y="5986939"/>
                  <a:pt x="2583809" y="5969299"/>
                  <a:pt x="2566743" y="5963996"/>
                </a:cubicBezTo>
                <a:lnTo>
                  <a:pt x="2549903" y="5959709"/>
                </a:lnTo>
                <a:lnTo>
                  <a:pt x="2542177" y="5951723"/>
                </a:lnTo>
                <a:cubicBezTo>
                  <a:pt x="2529898" y="5945994"/>
                  <a:pt x="2498812" y="5935402"/>
                  <a:pt x="2476225" y="5925338"/>
                </a:cubicBezTo>
                <a:cubicBezTo>
                  <a:pt x="2457810" y="5911056"/>
                  <a:pt x="2433846" y="5899348"/>
                  <a:pt x="2406656" y="5891344"/>
                </a:cubicBezTo>
                <a:cubicBezTo>
                  <a:pt x="2400991" y="5896275"/>
                  <a:pt x="2393612" y="5885783"/>
                  <a:pt x="2389160" y="5883030"/>
                </a:cubicBezTo>
                <a:cubicBezTo>
                  <a:pt x="2387458" y="5886701"/>
                  <a:pt x="2375233" y="5885881"/>
                  <a:pt x="2372540" y="5881920"/>
                </a:cubicBezTo>
                <a:cubicBezTo>
                  <a:pt x="2293168" y="5849488"/>
                  <a:pt x="2325743" y="5894734"/>
                  <a:pt x="2283811" y="5862541"/>
                </a:cubicBezTo>
                <a:cubicBezTo>
                  <a:pt x="2275730" y="5859531"/>
                  <a:pt x="2268484" y="5859925"/>
                  <a:pt x="2261759" y="5861764"/>
                </a:cubicBezTo>
                <a:lnTo>
                  <a:pt x="2219265" y="5849327"/>
                </a:lnTo>
                <a:cubicBezTo>
                  <a:pt x="2203078" y="5842651"/>
                  <a:pt x="2185672" y="5837119"/>
                  <a:pt x="2167456" y="5832891"/>
                </a:cubicBezTo>
                <a:cubicBezTo>
                  <a:pt x="2161387" y="5839963"/>
                  <a:pt x="2149583" y="5826532"/>
                  <a:pt x="2143288" y="5823218"/>
                </a:cubicBezTo>
                <a:cubicBezTo>
                  <a:pt x="2141966" y="5828274"/>
                  <a:pt x="2126227" y="5828196"/>
                  <a:pt x="2121889" y="5823116"/>
                </a:cubicBezTo>
                <a:cubicBezTo>
                  <a:pt x="2013448" y="5786297"/>
                  <a:pt x="2065303" y="5844161"/>
                  <a:pt x="2004548" y="5804552"/>
                </a:cubicBezTo>
                <a:cubicBezTo>
                  <a:pt x="1993575" y="5801194"/>
                  <a:pt x="1984449" y="5802325"/>
                  <a:pt x="1976317" y="5805346"/>
                </a:cubicBezTo>
                <a:lnTo>
                  <a:pt x="1960968" y="5813703"/>
                </a:lnTo>
                <a:lnTo>
                  <a:pt x="1951886" y="5808313"/>
                </a:lnTo>
                <a:cubicBezTo>
                  <a:pt x="1914205" y="5801767"/>
                  <a:pt x="1900427" y="5810657"/>
                  <a:pt x="1881129" y="5796205"/>
                </a:cubicBezTo>
                <a:cubicBezTo>
                  <a:pt x="1847467" y="5788576"/>
                  <a:pt x="1808824" y="5783942"/>
                  <a:pt x="1778393" y="5776687"/>
                </a:cubicBezTo>
                <a:cubicBezTo>
                  <a:pt x="1764338" y="5756704"/>
                  <a:pt x="1721542" y="5761928"/>
                  <a:pt x="1698544" y="5752677"/>
                </a:cubicBezTo>
                <a:cubicBezTo>
                  <a:pt x="1688689" y="5744367"/>
                  <a:pt x="1680710" y="5741898"/>
                  <a:pt x="1667763" y="5746936"/>
                </a:cubicBezTo>
                <a:cubicBezTo>
                  <a:pt x="1622782" y="5706970"/>
                  <a:pt x="1636232" y="5740258"/>
                  <a:pt x="1589890" y="5720079"/>
                </a:cubicBezTo>
                <a:cubicBezTo>
                  <a:pt x="1550522" y="5700408"/>
                  <a:pt x="1504390" y="5684235"/>
                  <a:pt x="1470745" y="5647268"/>
                </a:cubicBezTo>
                <a:cubicBezTo>
                  <a:pt x="1465307" y="5637473"/>
                  <a:pt x="1447590" y="5631171"/>
                  <a:pt x="1431171" y="5633192"/>
                </a:cubicBezTo>
                <a:cubicBezTo>
                  <a:pt x="1428344" y="5633540"/>
                  <a:pt x="1425665" y="5634127"/>
                  <a:pt x="1423215" y="5634934"/>
                </a:cubicBezTo>
                <a:cubicBezTo>
                  <a:pt x="1404063" y="5609561"/>
                  <a:pt x="1384477" y="5616951"/>
                  <a:pt x="1377158" y="5600720"/>
                </a:cubicBezTo>
                <a:cubicBezTo>
                  <a:pt x="1337416" y="5587406"/>
                  <a:pt x="1299119" y="5594952"/>
                  <a:pt x="1292001" y="5580595"/>
                </a:cubicBezTo>
                <a:cubicBezTo>
                  <a:pt x="1270404" y="5577445"/>
                  <a:pt x="1236263" y="5586393"/>
                  <a:pt x="1224877" y="5570207"/>
                </a:cubicBezTo>
                <a:cubicBezTo>
                  <a:pt x="1218892" y="5580643"/>
                  <a:pt x="1203320" y="5557444"/>
                  <a:pt x="1188481" y="5562311"/>
                </a:cubicBezTo>
                <a:cubicBezTo>
                  <a:pt x="1177571" y="5566931"/>
                  <a:pt x="1170302" y="5560971"/>
                  <a:pt x="1160620" y="5558862"/>
                </a:cubicBezTo>
                <a:cubicBezTo>
                  <a:pt x="1146504" y="5561577"/>
                  <a:pt x="1106544" y="5545833"/>
                  <a:pt x="1097113" y="5537725"/>
                </a:cubicBezTo>
                <a:cubicBezTo>
                  <a:pt x="1076260" y="5511528"/>
                  <a:pt x="1012618" y="5517876"/>
                  <a:pt x="994944" y="5497522"/>
                </a:cubicBezTo>
                <a:cubicBezTo>
                  <a:pt x="987638" y="5493756"/>
                  <a:pt x="980141" y="5491480"/>
                  <a:pt x="972567" y="5490138"/>
                </a:cubicBezTo>
                <a:lnTo>
                  <a:pt x="927036" y="5488921"/>
                </a:lnTo>
                <a:lnTo>
                  <a:pt x="905198" y="5488488"/>
                </a:lnTo>
                <a:cubicBezTo>
                  <a:pt x="920127" y="5466532"/>
                  <a:pt x="847550" y="5479119"/>
                  <a:pt x="871473" y="5463326"/>
                </a:cubicBezTo>
                <a:cubicBezTo>
                  <a:pt x="835241" y="5455796"/>
                  <a:pt x="824844" y="5441869"/>
                  <a:pt x="787335" y="5431076"/>
                </a:cubicBezTo>
                <a:lnTo>
                  <a:pt x="646418" y="5398569"/>
                </a:lnTo>
                <a:cubicBezTo>
                  <a:pt x="594533" y="5378172"/>
                  <a:pt x="569175" y="5376706"/>
                  <a:pt x="522316" y="5365133"/>
                </a:cubicBezTo>
                <a:cubicBezTo>
                  <a:pt x="485699" y="5316148"/>
                  <a:pt x="451396" y="5327743"/>
                  <a:pt x="425051" y="5295085"/>
                </a:cubicBezTo>
                <a:cubicBezTo>
                  <a:pt x="373115" y="5280721"/>
                  <a:pt x="376598" y="5265782"/>
                  <a:pt x="318461" y="5265657"/>
                </a:cubicBezTo>
                <a:lnTo>
                  <a:pt x="266536" y="5232252"/>
                </a:lnTo>
                <a:cubicBezTo>
                  <a:pt x="254867" y="5225616"/>
                  <a:pt x="251642" y="5227516"/>
                  <a:pt x="248444" y="5225838"/>
                </a:cubicBezTo>
                <a:lnTo>
                  <a:pt x="247345" y="5222181"/>
                </a:lnTo>
                <a:lnTo>
                  <a:pt x="237345" y="5217023"/>
                </a:lnTo>
                <a:lnTo>
                  <a:pt x="219603" y="5204977"/>
                </a:lnTo>
                <a:lnTo>
                  <a:pt x="214443" y="5204489"/>
                </a:lnTo>
                <a:lnTo>
                  <a:pt x="184816" y="5189073"/>
                </a:lnTo>
                <a:lnTo>
                  <a:pt x="183534" y="5189699"/>
                </a:lnTo>
                <a:cubicBezTo>
                  <a:pt x="179981" y="5190754"/>
                  <a:pt x="176085" y="5190869"/>
                  <a:pt x="171363" y="5189023"/>
                </a:cubicBezTo>
                <a:cubicBezTo>
                  <a:pt x="165797" y="5204157"/>
                  <a:pt x="163531" y="5192594"/>
                  <a:pt x="150096" y="5185813"/>
                </a:cubicBezTo>
                <a:lnTo>
                  <a:pt x="59253" y="5172817"/>
                </a:lnTo>
                <a:lnTo>
                  <a:pt x="52526" y="5170052"/>
                </a:lnTo>
                <a:lnTo>
                  <a:pt x="52188" y="5170183"/>
                </a:lnTo>
                <a:cubicBezTo>
                  <a:pt x="50293" y="5169980"/>
                  <a:pt x="47917" y="5169219"/>
                  <a:pt x="44687" y="5167637"/>
                </a:cubicBezTo>
                <a:lnTo>
                  <a:pt x="40261" y="5165012"/>
                </a:lnTo>
                <a:lnTo>
                  <a:pt x="27209" y="5159648"/>
                </a:lnTo>
                <a:lnTo>
                  <a:pt x="21368" y="5159036"/>
                </a:lnTo>
                <a:lnTo>
                  <a:pt x="0" y="5158850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8EEDBBC-B6F6-AF5B-53EB-9DF9BDC04192}"/>
              </a:ext>
            </a:extLst>
          </p:cNvPr>
          <p:cNvSpPr txBox="1"/>
          <p:nvPr/>
        </p:nvSpPr>
        <p:spPr>
          <a:xfrm>
            <a:off x="599818" y="5234320"/>
            <a:ext cx="6931319" cy="752217"/>
          </a:xfrm>
          <a:prstGeom prst="rect">
            <a:avLst/>
          </a:prstGeom>
        </p:spPr>
        <p:txBody>
          <a:bodyPr rot="0" spcFirstLastPara="0" vertOverflow="overflow" horzOverflow="overflow" vert="horz" lIns="91440" tIns="45720" rIns="91440" bIns="45720" numCol="1" spcCol="0" rtlCol="0" fromWordArt="0" anchor="b" anchorCtr="0" forceAA="0" compatLnSpc="1">
            <a:prstTxWarp prst="textNoShape">
              <a:avLst/>
            </a:prstTxWarp>
            <a:norm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IMPACTO NAS AVES</a:t>
            </a:r>
            <a:endParaRPr lang="en-US" sz="3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  <a:ea typeface="+mj-ea"/>
              <a:cs typeface="Calibri Light"/>
            </a:endParaRPr>
          </a:p>
        </p:txBody>
      </p:sp>
      <p:pic>
        <p:nvPicPr>
          <p:cNvPr id="2" name="Picture 1" descr="Mar de halcones, alma de lobo. – LOBISOME NATURALEZA">
            <a:extLst>
              <a:ext uri="{FF2B5EF4-FFF2-40B4-BE49-F238E27FC236}">
                <a16:creationId xmlns:a16="http://schemas.microsoft.com/office/drawing/2014/main" id="{A4C01B35-C93C-2D83-F698-634CAF16018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-5388" y="10"/>
            <a:ext cx="6169518" cy="5158840"/>
          </a:xfrm>
          <a:custGeom>
            <a:avLst/>
            <a:gdLst/>
            <a:ahLst/>
            <a:cxnLst/>
            <a:rect l="l" t="t" r="r" b="b"/>
            <a:pathLst>
              <a:path w="6096000" h="5158850">
                <a:moveTo>
                  <a:pt x="0" y="0"/>
                </a:moveTo>
                <a:lnTo>
                  <a:pt x="6096000" y="0"/>
                </a:lnTo>
                <a:lnTo>
                  <a:pt x="6096000" y="5158850"/>
                </a:lnTo>
                <a:lnTo>
                  <a:pt x="5957305" y="5157644"/>
                </a:lnTo>
                <a:cubicBezTo>
                  <a:pt x="5920540" y="5151975"/>
                  <a:pt x="5887096" y="5153588"/>
                  <a:pt x="5857259" y="5143603"/>
                </a:cubicBezTo>
                <a:cubicBezTo>
                  <a:pt x="5843335" y="5146861"/>
                  <a:pt x="5830921" y="5147051"/>
                  <a:pt x="5821375" y="5137142"/>
                </a:cubicBezTo>
                <a:cubicBezTo>
                  <a:pt x="5786501" y="5134144"/>
                  <a:pt x="5775399" y="5144200"/>
                  <a:pt x="5755916" y="5131695"/>
                </a:cubicBezTo>
                <a:cubicBezTo>
                  <a:pt x="5732132" y="5146996"/>
                  <a:pt x="5732735" y="5139753"/>
                  <a:pt x="5725007" y="5132964"/>
                </a:cubicBezTo>
                <a:lnTo>
                  <a:pt x="5723810" y="5132374"/>
                </a:lnTo>
                <a:lnTo>
                  <a:pt x="5720531" y="5134578"/>
                </a:lnTo>
                <a:lnTo>
                  <a:pt x="5714795" y="5134902"/>
                </a:lnTo>
                <a:lnTo>
                  <a:pt x="5700142" y="5131655"/>
                </a:lnTo>
                <a:lnTo>
                  <a:pt x="5694799" y="5129754"/>
                </a:lnTo>
                <a:cubicBezTo>
                  <a:pt x="5691058" y="5128696"/>
                  <a:pt x="5688491" y="5128320"/>
                  <a:pt x="5686627" y="5128420"/>
                </a:cubicBezTo>
                <a:lnTo>
                  <a:pt x="5686371" y="5128603"/>
                </a:lnTo>
                <a:lnTo>
                  <a:pt x="5678819" y="5126929"/>
                </a:lnTo>
                <a:cubicBezTo>
                  <a:pt x="5666199" y="5123608"/>
                  <a:pt x="5654035" y="5119908"/>
                  <a:pt x="5642547" y="5116000"/>
                </a:cubicBezTo>
                <a:cubicBezTo>
                  <a:pt x="5629445" y="5126457"/>
                  <a:pt x="5588783" y="5104807"/>
                  <a:pt x="5587979" y="5128480"/>
                </a:cubicBezTo>
                <a:cubicBezTo>
                  <a:pt x="5572317" y="5123886"/>
                  <a:pt x="5564904" y="5112774"/>
                  <a:pt x="5566635" y="5128675"/>
                </a:cubicBezTo>
                <a:cubicBezTo>
                  <a:pt x="5561375" y="5127594"/>
                  <a:pt x="5557787" y="5128327"/>
                  <a:pt x="5554953" y="5129937"/>
                </a:cubicBezTo>
                <a:lnTo>
                  <a:pt x="5554039" y="5130763"/>
                </a:lnTo>
                <a:lnTo>
                  <a:pt x="5514254" y="5120517"/>
                </a:lnTo>
                <a:lnTo>
                  <a:pt x="5492156" y="5111382"/>
                </a:lnTo>
                <a:lnTo>
                  <a:pt x="5480446" y="5107855"/>
                </a:lnTo>
                <a:lnTo>
                  <a:pt x="5477744" y="5104402"/>
                </a:lnTo>
                <a:cubicBezTo>
                  <a:pt x="5474490" y="5102038"/>
                  <a:pt x="5469391" y="5100405"/>
                  <a:pt x="5460150" y="5100442"/>
                </a:cubicBezTo>
                <a:lnTo>
                  <a:pt x="5457901" y="5100914"/>
                </a:lnTo>
                <a:lnTo>
                  <a:pt x="5444243" y="5094201"/>
                </a:lnTo>
                <a:cubicBezTo>
                  <a:pt x="5439994" y="5091441"/>
                  <a:pt x="5436419" y="5088231"/>
                  <a:pt x="5433825" y="5084410"/>
                </a:cubicBezTo>
                <a:cubicBezTo>
                  <a:pt x="5379443" y="5093528"/>
                  <a:pt x="5336110" y="5069767"/>
                  <a:pt x="5280996" y="5063773"/>
                </a:cubicBezTo>
                <a:cubicBezTo>
                  <a:pt x="5250806" y="5055129"/>
                  <a:pt x="5168599" y="5059471"/>
                  <a:pt x="5161582" y="5030966"/>
                </a:cubicBezTo>
                <a:cubicBezTo>
                  <a:pt x="5121870" y="5022662"/>
                  <a:pt x="5095637" y="5020496"/>
                  <a:pt x="5042717" y="5013952"/>
                </a:cubicBezTo>
                <a:cubicBezTo>
                  <a:pt x="4991136" y="4983679"/>
                  <a:pt x="4902283" y="4990567"/>
                  <a:pt x="4840514" y="4970468"/>
                </a:cubicBezTo>
                <a:cubicBezTo>
                  <a:pt x="4799904" y="4987615"/>
                  <a:pt x="4824087" y="4969531"/>
                  <a:pt x="4786778" y="4967817"/>
                </a:cubicBezTo>
                <a:cubicBezTo>
                  <a:pt x="4801901" y="4948343"/>
                  <a:pt x="4739845" y="4972374"/>
                  <a:pt x="4743741" y="4948216"/>
                </a:cubicBezTo>
                <a:cubicBezTo>
                  <a:pt x="4736829" y="4948670"/>
                  <a:pt x="4730010" y="4949869"/>
                  <a:pt x="4723136" y="4951257"/>
                </a:cubicBezTo>
                <a:lnTo>
                  <a:pt x="4719535" y="4951970"/>
                </a:lnTo>
                <a:lnTo>
                  <a:pt x="4706143" y="4950704"/>
                </a:lnTo>
                <a:lnTo>
                  <a:pt x="4701098" y="4955500"/>
                </a:lnTo>
                <a:lnTo>
                  <a:pt x="4680034" y="4957289"/>
                </a:lnTo>
                <a:cubicBezTo>
                  <a:pt x="4672339" y="4957161"/>
                  <a:pt x="4664292" y="4956094"/>
                  <a:pt x="4655741" y="4953520"/>
                </a:cubicBezTo>
                <a:cubicBezTo>
                  <a:pt x="4636359" y="4940479"/>
                  <a:pt x="4599701" y="4946454"/>
                  <a:pt x="4569298" y="4940691"/>
                </a:cubicBezTo>
                <a:lnTo>
                  <a:pt x="4555978" y="4935439"/>
                </a:lnTo>
                <a:lnTo>
                  <a:pt x="4508950" y="4932725"/>
                </a:lnTo>
                <a:cubicBezTo>
                  <a:pt x="4495669" y="4931511"/>
                  <a:pt x="4482007" y="4929765"/>
                  <a:pt x="4467838" y="4927057"/>
                </a:cubicBezTo>
                <a:lnTo>
                  <a:pt x="4441949" y="4920349"/>
                </a:lnTo>
                <a:lnTo>
                  <a:pt x="4394719" y="4912853"/>
                </a:lnTo>
                <a:lnTo>
                  <a:pt x="4356810" y="4916186"/>
                </a:lnTo>
                <a:lnTo>
                  <a:pt x="4222145" y="4920166"/>
                </a:lnTo>
                <a:cubicBezTo>
                  <a:pt x="4202488" y="4924963"/>
                  <a:pt x="4184742" y="4944595"/>
                  <a:pt x="4160481" y="4934555"/>
                </a:cubicBezTo>
                <a:cubicBezTo>
                  <a:pt x="4165854" y="4945670"/>
                  <a:pt x="4131661" y="4931019"/>
                  <a:pt x="4124879" y="4940397"/>
                </a:cubicBezTo>
                <a:cubicBezTo>
                  <a:pt x="4120895" y="4948198"/>
                  <a:pt x="4109593" y="4945570"/>
                  <a:pt x="4100114" y="4947117"/>
                </a:cubicBezTo>
                <a:cubicBezTo>
                  <a:pt x="4091835" y="4954382"/>
                  <a:pt x="4045978" y="4954676"/>
                  <a:pt x="4030957" y="4950944"/>
                </a:cubicBezTo>
                <a:cubicBezTo>
                  <a:pt x="3989825" y="4935537"/>
                  <a:pt x="3946860" y="4963196"/>
                  <a:pt x="3913764" y="4951738"/>
                </a:cubicBezTo>
                <a:cubicBezTo>
                  <a:pt x="3904534" y="4951024"/>
                  <a:pt x="3896577" y="4951663"/>
                  <a:pt x="3889457" y="4953140"/>
                </a:cubicBezTo>
                <a:lnTo>
                  <a:pt x="3871115" y="4959252"/>
                </a:lnTo>
                <a:lnTo>
                  <a:pt x="3869086" y="4964946"/>
                </a:lnTo>
                <a:lnTo>
                  <a:pt x="3856124" y="4966504"/>
                </a:lnTo>
                <a:lnTo>
                  <a:pt x="3835967" y="4975175"/>
                </a:lnTo>
                <a:cubicBezTo>
                  <a:pt x="3826465" y="4950975"/>
                  <a:pt x="3782586" y="4987146"/>
                  <a:pt x="3785910" y="4965148"/>
                </a:cubicBezTo>
                <a:cubicBezTo>
                  <a:pt x="3750785" y="4971249"/>
                  <a:pt x="3699033" y="4952693"/>
                  <a:pt x="3671085" y="4977741"/>
                </a:cubicBezTo>
                <a:cubicBezTo>
                  <a:pt x="3621255" y="4982620"/>
                  <a:pt x="3562637" y="4994206"/>
                  <a:pt x="3486928" y="4994420"/>
                </a:cubicBezTo>
                <a:cubicBezTo>
                  <a:pt x="3446030" y="4994640"/>
                  <a:pt x="3343460" y="4976299"/>
                  <a:pt x="3280956" y="4975036"/>
                </a:cubicBezTo>
                <a:cubicBezTo>
                  <a:pt x="3227193" y="4980695"/>
                  <a:pt x="3256481" y="4973778"/>
                  <a:pt x="3211563" y="4993919"/>
                </a:cubicBezTo>
                <a:cubicBezTo>
                  <a:pt x="3207119" y="4990757"/>
                  <a:pt x="3170070" y="4988394"/>
                  <a:pt x="3164681" y="4986606"/>
                </a:cubicBezTo>
                <a:lnTo>
                  <a:pt x="3127171" y="4979411"/>
                </a:lnTo>
                <a:lnTo>
                  <a:pt x="3096889" y="4976795"/>
                </a:lnTo>
                <a:cubicBezTo>
                  <a:pt x="3088441" y="4978753"/>
                  <a:pt x="3082883" y="4978233"/>
                  <a:pt x="3078620" y="4976620"/>
                </a:cubicBezTo>
                <a:lnTo>
                  <a:pt x="3074275" y="4973840"/>
                </a:lnTo>
                <a:lnTo>
                  <a:pt x="3036436" y="4968613"/>
                </a:lnTo>
                <a:lnTo>
                  <a:pt x="3031995" y="4969990"/>
                </a:lnTo>
                <a:lnTo>
                  <a:pt x="2994028" y="4967956"/>
                </a:lnTo>
                <a:cubicBezTo>
                  <a:pt x="2992299" y="4970105"/>
                  <a:pt x="2989407" y="4971561"/>
                  <a:pt x="2984001" y="4971609"/>
                </a:cubicBezTo>
                <a:cubicBezTo>
                  <a:pt x="2994191" y="4986644"/>
                  <a:pt x="2981386" y="4977427"/>
                  <a:pt x="2964542" y="4976237"/>
                </a:cubicBezTo>
                <a:cubicBezTo>
                  <a:pt x="2976613" y="4999323"/>
                  <a:pt x="2927627" y="4986817"/>
                  <a:pt x="2921274" y="4999668"/>
                </a:cubicBezTo>
                <a:cubicBezTo>
                  <a:pt x="2908629" y="4998274"/>
                  <a:pt x="2895476" y="4997220"/>
                  <a:pt x="2882111" y="4996632"/>
                </a:cubicBezTo>
                <a:lnTo>
                  <a:pt x="2874282" y="4996582"/>
                </a:lnTo>
                <a:cubicBezTo>
                  <a:pt x="2874237" y="4996658"/>
                  <a:pt x="2874193" y="4996735"/>
                  <a:pt x="2874147" y="4996812"/>
                </a:cubicBezTo>
                <a:cubicBezTo>
                  <a:pt x="2872492" y="4997296"/>
                  <a:pt x="2869935" y="4997466"/>
                  <a:pt x="2865932" y="4997221"/>
                </a:cubicBezTo>
                <a:lnTo>
                  <a:pt x="2860008" y="4996489"/>
                </a:lnTo>
                <a:lnTo>
                  <a:pt x="2844819" y="4996392"/>
                </a:lnTo>
                <a:lnTo>
                  <a:pt x="2839735" y="4997900"/>
                </a:lnTo>
                <a:lnTo>
                  <a:pt x="2837922" y="5000718"/>
                </a:lnTo>
                <a:lnTo>
                  <a:pt x="2836507" y="5000394"/>
                </a:lnTo>
                <a:cubicBezTo>
                  <a:pt x="2825749" y="4995427"/>
                  <a:pt x="2822382" y="4988291"/>
                  <a:pt x="2808859" y="5008050"/>
                </a:cubicBezTo>
                <a:cubicBezTo>
                  <a:pt x="2784233" y="4999995"/>
                  <a:pt x="2779499" y="5012041"/>
                  <a:pt x="2745907" y="5016391"/>
                </a:cubicBezTo>
                <a:cubicBezTo>
                  <a:pt x="2731796" y="5008784"/>
                  <a:pt x="2720518" y="5011549"/>
                  <a:pt x="2709519" y="5017601"/>
                </a:cubicBezTo>
                <a:cubicBezTo>
                  <a:pt x="2676766" y="5014138"/>
                  <a:pt x="2646981" y="5022656"/>
                  <a:pt x="2610212" y="5024813"/>
                </a:cubicBezTo>
                <a:cubicBezTo>
                  <a:pt x="2570359" y="5014992"/>
                  <a:pt x="2550109" y="5032793"/>
                  <a:pt x="2510814" y="5035020"/>
                </a:cubicBezTo>
                <a:cubicBezTo>
                  <a:pt x="2476639" y="5017991"/>
                  <a:pt x="2482834" y="5049980"/>
                  <a:pt x="2462736" y="5056754"/>
                </a:cubicBezTo>
                <a:lnTo>
                  <a:pt x="2457050" y="5057379"/>
                </a:lnTo>
                <a:lnTo>
                  <a:pt x="2442184" y="5054901"/>
                </a:lnTo>
                <a:lnTo>
                  <a:pt x="2436703" y="5053277"/>
                </a:lnTo>
                <a:cubicBezTo>
                  <a:pt x="2432888" y="5052418"/>
                  <a:pt x="2430299" y="5052175"/>
                  <a:pt x="2428451" y="5052373"/>
                </a:cubicBezTo>
                <a:lnTo>
                  <a:pt x="2420551" y="5051292"/>
                </a:lnTo>
                <a:cubicBezTo>
                  <a:pt x="2407700" y="5048633"/>
                  <a:pt x="2395274" y="5045570"/>
                  <a:pt x="2383501" y="5042264"/>
                </a:cubicBezTo>
                <a:cubicBezTo>
                  <a:pt x="2362992" y="5043848"/>
                  <a:pt x="2317884" y="5059023"/>
                  <a:pt x="2297493" y="5060796"/>
                </a:cubicBezTo>
                <a:lnTo>
                  <a:pt x="2261156" y="5052905"/>
                </a:lnTo>
                <a:lnTo>
                  <a:pt x="2200581" y="5036274"/>
                </a:lnTo>
                <a:lnTo>
                  <a:pt x="2198380" y="5036861"/>
                </a:lnTo>
                <a:lnTo>
                  <a:pt x="2116066" y="5030866"/>
                </a:lnTo>
                <a:cubicBezTo>
                  <a:pt x="2111600" y="5028328"/>
                  <a:pt x="2059664" y="5017338"/>
                  <a:pt x="2056754" y="5013653"/>
                </a:cubicBezTo>
                <a:cubicBezTo>
                  <a:pt x="2003393" y="5025622"/>
                  <a:pt x="1998298" y="5020073"/>
                  <a:pt x="1942916" y="5016969"/>
                </a:cubicBezTo>
                <a:cubicBezTo>
                  <a:pt x="1882138" y="5005950"/>
                  <a:pt x="1836966" y="4987831"/>
                  <a:pt x="1796717" y="4981610"/>
                </a:cubicBezTo>
                <a:cubicBezTo>
                  <a:pt x="1724075" y="4970499"/>
                  <a:pt x="1636218" y="4947449"/>
                  <a:pt x="1583222" y="4942334"/>
                </a:cubicBezTo>
                <a:cubicBezTo>
                  <a:pt x="1544265" y="4961611"/>
                  <a:pt x="1556109" y="4938719"/>
                  <a:pt x="1518821" y="4938963"/>
                </a:cubicBezTo>
                <a:cubicBezTo>
                  <a:pt x="1497291" y="4936197"/>
                  <a:pt x="1483221" y="4927794"/>
                  <a:pt x="1471837" y="4925740"/>
                </a:cubicBezTo>
                <a:lnTo>
                  <a:pt x="1450515" y="4926642"/>
                </a:lnTo>
                <a:lnTo>
                  <a:pt x="1437078" y="4926078"/>
                </a:lnTo>
                <a:lnTo>
                  <a:pt x="1432462" y="4931139"/>
                </a:lnTo>
                <a:lnTo>
                  <a:pt x="1411645" y="4934032"/>
                </a:lnTo>
                <a:cubicBezTo>
                  <a:pt x="1384856" y="4931153"/>
                  <a:pt x="1306656" y="4918434"/>
                  <a:pt x="1271729" y="4913863"/>
                </a:cubicBezTo>
                <a:cubicBezTo>
                  <a:pt x="1258697" y="4907976"/>
                  <a:pt x="1213546" y="4901042"/>
                  <a:pt x="1202076" y="4906608"/>
                </a:cubicBezTo>
                <a:cubicBezTo>
                  <a:pt x="1192059" y="4906580"/>
                  <a:pt x="1182171" y="4902320"/>
                  <a:pt x="1174670" y="4909064"/>
                </a:cubicBezTo>
                <a:cubicBezTo>
                  <a:pt x="1163701" y="4916862"/>
                  <a:pt x="1136874" y="4897641"/>
                  <a:pt x="1137035" y="4908989"/>
                </a:cubicBezTo>
                <a:cubicBezTo>
                  <a:pt x="1117838" y="4895687"/>
                  <a:pt x="1091386" y="4911450"/>
                  <a:pt x="1069882" y="4912892"/>
                </a:cubicBezTo>
                <a:cubicBezTo>
                  <a:pt x="1055589" y="4900472"/>
                  <a:pt x="1024570" y="4915744"/>
                  <a:pt x="980935" y="4911119"/>
                </a:cubicBezTo>
                <a:cubicBezTo>
                  <a:pt x="947614" y="4906556"/>
                  <a:pt x="913224" y="4897403"/>
                  <a:pt x="869960" y="4885518"/>
                </a:cubicBezTo>
                <a:cubicBezTo>
                  <a:pt x="819114" y="4856727"/>
                  <a:pt x="768074" y="4850663"/>
                  <a:pt x="721345" y="4839806"/>
                </a:cubicBezTo>
                <a:cubicBezTo>
                  <a:pt x="667944" y="4829906"/>
                  <a:pt x="698286" y="4859338"/>
                  <a:pt x="635428" y="4830000"/>
                </a:cubicBezTo>
                <a:cubicBezTo>
                  <a:pt x="626286" y="4837571"/>
                  <a:pt x="617638" y="4836842"/>
                  <a:pt x="604106" y="4830842"/>
                </a:cubicBezTo>
                <a:cubicBezTo>
                  <a:pt x="583276" y="4833091"/>
                  <a:pt x="539859" y="4845979"/>
                  <a:pt x="510451" y="4843485"/>
                </a:cubicBezTo>
                <a:cubicBezTo>
                  <a:pt x="489781" y="4840800"/>
                  <a:pt x="443867" y="4818678"/>
                  <a:pt x="427656" y="4815877"/>
                </a:cubicBezTo>
                <a:cubicBezTo>
                  <a:pt x="424088" y="4817297"/>
                  <a:pt x="419580" y="4820561"/>
                  <a:pt x="413184" y="4826676"/>
                </a:cubicBezTo>
                <a:cubicBezTo>
                  <a:pt x="387673" y="4816699"/>
                  <a:pt x="379855" y="4828170"/>
                  <a:pt x="341772" y="4829671"/>
                </a:cubicBezTo>
                <a:cubicBezTo>
                  <a:pt x="327795" y="4821005"/>
                  <a:pt x="314729" y="4822794"/>
                  <a:pt x="301266" y="4827842"/>
                </a:cubicBezTo>
                <a:cubicBezTo>
                  <a:pt x="265781" y="4821714"/>
                  <a:pt x="231017" y="4827635"/>
                  <a:pt x="189886" y="4826710"/>
                </a:cubicBezTo>
                <a:cubicBezTo>
                  <a:pt x="147910" y="4813727"/>
                  <a:pt x="121702" y="4829584"/>
                  <a:pt x="77762" y="4828518"/>
                </a:cubicBezTo>
                <a:cubicBezTo>
                  <a:pt x="38733" y="4806108"/>
                  <a:pt x="44308" y="4851138"/>
                  <a:pt x="8164" y="4846203"/>
                </a:cubicBezTo>
                <a:lnTo>
                  <a:pt x="0" y="4843648"/>
                </a:lnTo>
                <a:lnTo>
                  <a:pt x="0" y="4080681"/>
                </a:lnTo>
                <a:close/>
              </a:path>
            </a:pathLst>
          </a:custGeom>
        </p:spPr>
      </p:pic>
      <p:sp>
        <p:nvSpPr>
          <p:cNvPr id="6" name="Título 1"/>
          <p:cNvSpPr txBox="1">
            <a:spLocks/>
          </p:cNvSpPr>
          <p:nvPr/>
        </p:nvSpPr>
        <p:spPr>
          <a:xfrm>
            <a:off x="407368" y="4005064"/>
            <a:ext cx="10513168" cy="223224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</p:spTree>
    <p:extLst>
      <p:ext uri="{BB962C8B-B14F-4D97-AF65-F5344CB8AC3E}">
        <p14:creationId xmlns:p14="http://schemas.microsoft.com/office/powerpoint/2010/main" val="17302934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3" name="Rectangle 32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2CD01813-1469-4214-C277-5C62A76A191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tretch>
            <a:fillRect/>
          </a:stretch>
        </p:blipFill>
        <p:spPr>
          <a:xfrm>
            <a:off x="0" y="57874"/>
            <a:ext cx="12192000" cy="6705600"/>
          </a:xfrm>
          <a:prstGeom prst="rect">
            <a:avLst/>
          </a:prstGeom>
        </p:spPr>
      </p:pic>
      <p:sp useBgFill="1">
        <p:nvSpPr>
          <p:cNvPr id="35" name="Freeform: Shape 34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7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F8F329F-3345-CD7C-7F2F-D8E8D963665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85690" y="1781907"/>
            <a:ext cx="4458446" cy="1944969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Confunden</a:t>
            </a:r>
            <a:r>
              <a:rPr lang="pt-B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o lixo </a:t>
            </a:r>
            <a:r>
              <a:rPr lang="pt-B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flotante</a:t>
            </a:r>
            <a:r>
              <a:rPr lang="pt-B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pt-B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con</a:t>
            </a:r>
            <a:r>
              <a:rPr lang="pt-B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comida ou o </a:t>
            </a:r>
            <a:r>
              <a:rPr lang="pt-B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inxiren</a:t>
            </a:r>
            <a:r>
              <a:rPr lang="pt-B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e </a:t>
            </a:r>
            <a:r>
              <a:rPr lang="pt-B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morren</a:t>
            </a:r>
            <a:r>
              <a:rPr lang="pt-B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de </a:t>
            </a:r>
            <a:r>
              <a:rPr lang="pt-B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fame</a:t>
            </a:r>
            <a:r>
              <a:rPr lang="pt-B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.</a:t>
            </a:r>
            <a:endParaRPr lang="en-US" dirty="0">
              <a:latin typeface="Lato Light"/>
              <a:ea typeface="Lato Light"/>
              <a:cs typeface="Lato Light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90B0C60-4B8D-915E-67A3-229C0872B0CB}"/>
              </a:ext>
            </a:extLst>
          </p:cNvPr>
          <p:cNvSpPr txBox="1"/>
          <p:nvPr/>
        </p:nvSpPr>
        <p:spPr>
          <a:xfrm>
            <a:off x="0" y="6781800"/>
            <a:ext cx="12192000" cy="317500"/>
          </a:xfrm>
          <a:prstGeom prst="rect">
            <a:avLst/>
          </a:prstGeom>
        </p:spPr>
        <p:txBody>
          <a:bodyPr>
            <a:normAutofit fontScale="92500" lnSpcReduction="20000"/>
          </a:bodyPr>
          <a:lstStyle/>
          <a:p>
            <a:r>
              <a:rPr lang="en-US">
                <a:hlinkClick r:id="rId4"/>
              </a:rPr>
              <a:t>Esta foto</a:t>
            </a:r>
            <a:r>
              <a:rPr lang="en-US"/>
              <a:t> de Autor desconocido se concede bajo licencia de </a:t>
            </a:r>
            <a:r>
              <a:rPr lang="en-US">
                <a:hlinkClick r:id="rId5"/>
              </a:rPr>
              <a:t>CC BY-SA</a:t>
            </a:r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1508386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3" name="Rectangle 32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 descr=" Andrew Balcombe_shutterstock_1120411421.jpg">
            <a:extLst>
              <a:ext uri="{FF2B5EF4-FFF2-40B4-BE49-F238E27FC236}">
                <a16:creationId xmlns:a16="http://schemas.microsoft.com/office/drawing/2014/main" id="{2CD01813-1469-4214-C277-5C62A76A191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963"/>
            <a:ext cx="12192000" cy="6854073"/>
          </a:xfrm>
          <a:prstGeom prst="rect">
            <a:avLst/>
          </a:prstGeom>
        </p:spPr>
      </p:pic>
      <p:sp useBgFill="1">
        <p:nvSpPr>
          <p:cNvPr id="35" name="Freeform: Shape 34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7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F8F329F-3345-CD7C-7F2F-D8E8D963665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345075" y="2762818"/>
            <a:ext cx="4146932" cy="1944969"/>
          </a:xfrm>
        </p:spPr>
        <p:txBody>
          <a:bodyPr vert="horz" lIns="91440" tIns="45720" rIns="91440" bIns="45720" rtlCol="0" anchor="ctr">
            <a:noAutofit/>
          </a:bodyPr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pt-B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Quedan</a:t>
            </a:r>
            <a:r>
              <a:rPr lang="pt-B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pt-B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atrapados</a:t>
            </a:r>
            <a:r>
              <a:rPr lang="pt-B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no </a:t>
            </a:r>
            <a:r>
              <a:rPr lang="pt-BR" sz="2000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lixoraleza</a:t>
            </a:r>
            <a:r>
              <a:rPr lang="pt-BR" sz="2000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, causando graves danos e mesmo a morte.</a:t>
            </a:r>
            <a:endParaRPr lang="en-US" sz="2000" dirty="0">
              <a:solidFill>
                <a:srgbClr val="0C4378"/>
              </a:solidFill>
              <a:latin typeface="Lato Light"/>
              <a:ea typeface="Lato Light"/>
              <a:cs typeface="Lato Light"/>
            </a:endParaRPr>
          </a:p>
          <a:p>
            <a:endParaRPr lang="es-ES" sz="2000" dirty="0">
              <a:solidFill>
                <a:srgbClr val="0C4378"/>
              </a:solidFill>
              <a:latin typeface="Lato Light"/>
              <a:ea typeface="Lato Light"/>
              <a:cs typeface="Lato Light"/>
            </a:endParaRPr>
          </a:p>
        </p:txBody>
      </p:sp>
      <p:sp>
        <p:nvSpPr>
          <p:cNvPr id="7" name="Título 1">
            <a:extLst>
              <a:ext uri="{FF2B5EF4-FFF2-40B4-BE49-F238E27FC236}">
                <a16:creationId xmlns:a16="http://schemas.microsoft.com/office/drawing/2014/main" id="{01DBBAD8-F366-89B5-0E2F-A0E877DF81AC}"/>
              </a:ext>
            </a:extLst>
          </p:cNvPr>
          <p:cNvSpPr>
            <a:spLocks noGrp="1"/>
          </p:cNvSpPr>
          <p:nvPr/>
        </p:nvSpPr>
        <p:spPr>
          <a:xfrm>
            <a:off x="999671" y="1410334"/>
            <a:ext cx="4837740" cy="73988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77500" lnSpcReduction="2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3600" b="1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+1.000.000 </a:t>
            </a:r>
            <a:r>
              <a:rPr lang="pt-BR" sz="3600" b="1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de aves </a:t>
            </a:r>
            <a:r>
              <a:rPr lang="pt-BR" sz="3600" b="1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morren</a:t>
            </a:r>
            <a:r>
              <a:rPr lang="pt-BR" sz="3600" b="1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cada ano </a:t>
            </a:r>
            <a:r>
              <a:rPr lang="pt-BR" sz="3600" b="1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debido</a:t>
            </a:r>
            <a:r>
              <a:rPr lang="pt-BR" sz="3600" b="1" dirty="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ao </a:t>
            </a:r>
            <a:r>
              <a:rPr lang="pt-BR" sz="3600" b="1" dirty="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lixoraleza</a:t>
            </a:r>
            <a:endParaRPr lang="en-US" sz="3600" b="1" dirty="0">
              <a:solidFill>
                <a:srgbClr val="0C4378"/>
              </a:solidFill>
              <a:latin typeface="Lato Light"/>
              <a:ea typeface="Lato Light"/>
              <a:cs typeface="Lato Light"/>
            </a:endParaRPr>
          </a:p>
        </p:txBody>
      </p:sp>
    </p:spTree>
    <p:extLst>
      <p:ext uri="{BB962C8B-B14F-4D97-AF65-F5344CB8AC3E}">
        <p14:creationId xmlns:p14="http://schemas.microsoft.com/office/powerpoint/2010/main" val="231679514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8" name="Rectangle 17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715FEF7-AC98-1294-3C59-DDDE704A3C2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rcRect t="48" r="1235" b="-48"/>
          <a:stretch/>
        </p:blipFill>
        <p:spPr>
          <a:xfrm>
            <a:off x="-10759" y="-6536"/>
            <a:ext cx="12202759" cy="6864536"/>
          </a:xfrm>
          <a:prstGeom prst="rect">
            <a:avLst/>
          </a:prstGeom>
        </p:spPr>
      </p:pic>
      <p:sp useBgFill="1">
        <p:nvSpPr>
          <p:cNvPr id="20" name="Freeform: Shape 19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Título 1">
            <a:extLst>
              <a:ext uri="{FF2B5EF4-FFF2-40B4-BE49-F238E27FC236}">
                <a16:creationId xmlns:a16="http://schemas.microsoft.com/office/drawing/2014/main" id="{9E707206-77F3-F140-068D-4C9C4A1E870A}"/>
              </a:ext>
            </a:extLst>
          </p:cNvPr>
          <p:cNvSpPr>
            <a:spLocks noGrp="1"/>
          </p:cNvSpPr>
          <p:nvPr/>
        </p:nvSpPr>
        <p:spPr>
          <a:xfrm>
            <a:off x="1887968" y="818775"/>
            <a:ext cx="8423238" cy="95215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spcAft>
                <a:spcPts val="600"/>
              </a:spcAft>
            </a:pPr>
            <a:r>
              <a:rPr lang="pt-BR" sz="1800" dirty="0">
                <a:latin typeface="Lato Light"/>
                <a:ea typeface="Lato Light"/>
                <a:cs typeface="Lato Light"/>
              </a:rPr>
              <a:t>E coma eles </a:t>
            </a:r>
            <a:r>
              <a:rPr lang="pt-BR" sz="1800" dirty="0" err="1">
                <a:latin typeface="Lato Light"/>
                <a:ea typeface="Lato Light"/>
                <a:cs typeface="Lato Light"/>
              </a:rPr>
              <a:t>morren</a:t>
            </a:r>
            <a:r>
              <a:rPr lang="pt-BR" sz="1800" dirty="0">
                <a:latin typeface="Lato Light"/>
                <a:ea typeface="Lato Light"/>
                <a:cs typeface="Lato Light"/>
              </a:rPr>
              <a:t> </a:t>
            </a:r>
            <a:r>
              <a:rPr lang="pt-BR" sz="1800" dirty="0" err="1">
                <a:latin typeface="Lato Light"/>
                <a:ea typeface="Lato Light"/>
                <a:cs typeface="Lato Light"/>
              </a:rPr>
              <a:t>milleiros</a:t>
            </a:r>
            <a:r>
              <a:rPr lang="pt-BR" sz="1800" dirty="0">
                <a:latin typeface="Lato Light"/>
                <a:ea typeface="Lato Light"/>
                <a:cs typeface="Lato Light"/>
              </a:rPr>
              <a:t> de animais </a:t>
            </a:r>
            <a:r>
              <a:rPr lang="pt-BR" sz="1800" dirty="0" err="1">
                <a:latin typeface="Lato Light"/>
                <a:ea typeface="Lato Light"/>
                <a:cs typeface="Lato Light"/>
              </a:rPr>
              <a:t>mariños</a:t>
            </a:r>
            <a:r>
              <a:rPr lang="en-US" sz="1800" dirty="0">
                <a:latin typeface="Lato Light"/>
                <a:ea typeface="Lato Light"/>
                <a:cs typeface="Lato Light"/>
              </a:rPr>
              <a:t>.</a:t>
            </a:r>
            <a:br>
              <a:rPr lang="en-US" sz="2200" b="1" dirty="0"/>
            </a:br>
            <a:endParaRPr lang="en-US" sz="2200" dirty="0">
              <a:ea typeface="Calibri Light"/>
              <a:cs typeface="Calibri Light"/>
            </a:endParaRPr>
          </a:p>
        </p:txBody>
      </p:sp>
      <p:sp>
        <p:nvSpPr>
          <p:cNvPr id="24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826288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6" name="Rectangle 45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1AE9DA4-6CE7-3DE6-2944-58517AC3A76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rcRect t="-163" b="163"/>
          <a:stretch/>
        </p:blipFill>
        <p:spPr>
          <a:xfrm>
            <a:off x="-1758" y="1"/>
            <a:ext cx="12195535" cy="6858006"/>
          </a:xfrm>
          <a:prstGeom prst="rect">
            <a:avLst/>
          </a:prstGeom>
        </p:spPr>
      </p:pic>
      <p:sp useBgFill="1">
        <p:nvSpPr>
          <p:cNvPr id="48" name="Freeform: Shape 47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D49138-F93B-0CD5-9AD8-B407151F44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7968" y="818775"/>
            <a:ext cx="8423238" cy="705227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que </a:t>
            </a:r>
            <a:r>
              <a:rPr lang="en-US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necesitamos</a:t>
            </a:r>
            <a:r>
              <a:rPr lang="en-US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para </a:t>
            </a:r>
            <a:r>
              <a:rPr lang="en-US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regar</a:t>
            </a:r>
            <a:r>
              <a:rPr lang="en-US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a </a:t>
            </a:r>
            <a:r>
              <a:rPr lang="en-US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nosa</a:t>
            </a:r>
            <a:r>
              <a:rPr lang="en-US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comida</a:t>
            </a:r>
          </a:p>
        </p:txBody>
      </p:sp>
      <p:sp>
        <p:nvSpPr>
          <p:cNvPr id="52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215D846-2CF7-49B5-22DB-00BD617DC147}"/>
              </a:ext>
            </a:extLst>
          </p:cNvPr>
          <p:cNvSpPr txBox="1"/>
          <p:nvPr/>
        </p:nvSpPr>
        <p:spPr>
          <a:xfrm>
            <a:off x="681038" y="6858000"/>
            <a:ext cx="10829925" cy="317500"/>
          </a:xfrm>
          <a:prstGeom prst="rect">
            <a:avLst/>
          </a:prstGeom>
        </p:spPr>
        <p:txBody>
          <a:bodyPr>
            <a:normAutofit fontScale="92500" lnSpcReduction="20000"/>
          </a:bodyPr>
          <a:lstStyle/>
          <a:p>
            <a:r>
              <a:rPr lang="en-US">
                <a:hlinkClick r:id="rId3"/>
              </a:rPr>
              <a:t>Esta foto</a:t>
            </a:r>
            <a:r>
              <a:rPr lang="en-US"/>
              <a:t> de Autor desconocido se concede bajo licencia de </a:t>
            </a:r>
            <a:r>
              <a:rPr lang="en-US">
                <a:hlinkClick r:id="rId4"/>
              </a:rPr>
              <a:t>CC BY-SA</a:t>
            </a:r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557519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" name="Rectangle 12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 descr="Rich Carey_shutterstock_287424425.jpg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 useBgFill="1">
        <p:nvSpPr>
          <p:cNvPr id="15" name="Freeform: Shape 14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" name="Título 1">
            <a:extLst>
              <a:ext uri="{FF2B5EF4-FFF2-40B4-BE49-F238E27FC236}">
                <a16:creationId xmlns:a16="http://schemas.microsoft.com/office/drawing/2014/main" id="{A1F0506E-BD96-42CC-A7AD-3AE17710A5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4381" y="1019534"/>
            <a:ext cx="8423238" cy="705227"/>
          </a:xfrm>
        </p:spPr>
        <p:txBody>
          <a:bodyPr vert="horz" lIns="91440" tIns="45720" rIns="91440" bIns="45720" rtlCol="0" anchor="b">
            <a:normAutofit fontScale="90000"/>
          </a:bodyPr>
          <a:lstStyle/>
          <a:p>
            <a:pPr algn="ctr"/>
            <a:r>
              <a:rPr lang="en-US" sz="3200" b="1" dirty="0"/>
              <a:t>8.000.000 </a:t>
            </a:r>
            <a:r>
              <a:rPr lang="pt-BR" sz="3200" b="1" dirty="0"/>
              <a:t>DE TONELADAS DE LIXO AO ANO ACABAN NOS OCÉANOS</a:t>
            </a:r>
            <a:endParaRPr lang="en-US" sz="3200" b="1" dirty="0"/>
          </a:p>
        </p:txBody>
      </p:sp>
      <p:sp>
        <p:nvSpPr>
          <p:cNvPr id="19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407368" y="3786768"/>
            <a:ext cx="10513168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  <p:sp>
        <p:nvSpPr>
          <p:cNvPr id="8" name="Título 1"/>
          <p:cNvSpPr txBox="1">
            <a:spLocks/>
          </p:cNvSpPr>
          <p:nvPr/>
        </p:nvSpPr>
        <p:spPr>
          <a:xfrm>
            <a:off x="407368" y="5010904"/>
            <a:ext cx="10513168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</p:spTree>
    <p:extLst>
      <p:ext uri="{BB962C8B-B14F-4D97-AF65-F5344CB8AC3E}">
        <p14:creationId xmlns:p14="http://schemas.microsoft.com/office/powerpoint/2010/main" val="27762359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2" name="Rectangle 21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 descr="aldarinho_shutterstock_702230215.jpg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202792" cy="6858000"/>
          </a:xfrm>
          <a:prstGeom prst="rect">
            <a:avLst/>
          </a:prstGeom>
        </p:spPr>
      </p:pic>
      <p:sp useBgFill="1">
        <p:nvSpPr>
          <p:cNvPr id="23" name="Freeform: Shape 22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Título 1">
            <a:extLst>
              <a:ext uri="{FF2B5EF4-FFF2-40B4-BE49-F238E27FC236}">
                <a16:creationId xmlns:a16="http://schemas.microsoft.com/office/drawing/2014/main" id="{EF0BD4D2-E1C2-4DE1-9F9F-E7C0F4E382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9269" y="1390158"/>
            <a:ext cx="3106271" cy="2496962"/>
          </a:xfrm>
        </p:spPr>
        <p:txBody>
          <a:bodyPr vert="horz" lIns="91440" tIns="45720" rIns="91440" bIns="45720" rtlCol="0" anchor="b">
            <a:normAutofit fontScale="90000"/>
          </a:bodyPr>
          <a:lstStyle/>
          <a:p>
            <a:r>
              <a:rPr lang="pt-BR" sz="36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O 80% do lixo procede do </a:t>
            </a:r>
            <a:r>
              <a:rPr lang="pt-BR" sz="3600" b="1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noso</a:t>
            </a:r>
            <a:r>
              <a:rPr lang="pt-BR" sz="36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pt-BR" sz="3600" b="1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propio</a:t>
            </a:r>
            <a:r>
              <a:rPr lang="pt-BR" sz="36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consumo... si, si! da </a:t>
            </a:r>
            <a:r>
              <a:rPr lang="pt-BR" sz="3600" b="1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nosa</a:t>
            </a:r>
            <a:r>
              <a:rPr lang="pt-BR" sz="36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vida </a:t>
            </a:r>
            <a:r>
              <a:rPr lang="pt-BR" sz="3600" b="1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cotiá</a:t>
            </a:r>
            <a:endParaRPr lang="en-US" sz="3600" b="1" dirty="0">
              <a:solidFill>
                <a:schemeClr val="tx1">
                  <a:lumMod val="85000"/>
                  <a:lumOff val="15000"/>
                </a:schemeClr>
              </a:solidFill>
              <a:ea typeface="Calibri Light"/>
              <a:cs typeface="Calibri Light"/>
            </a:endParaRPr>
          </a:p>
        </p:txBody>
      </p:sp>
      <p:sp>
        <p:nvSpPr>
          <p:cNvPr id="2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58048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F387B363-A841-25CA-F0E5-49EE1B8ED2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87" y="-3803"/>
            <a:ext cx="12148457" cy="6865604"/>
          </a:xfrm>
          <a:prstGeom prst="rect">
            <a:avLst/>
          </a:prstGeom>
        </p:spPr>
      </p:pic>
      <p:pic>
        <p:nvPicPr>
          <p:cNvPr id="4" name="Picture 4" descr="basuraleza-title-2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29208" y="1764392"/>
            <a:ext cx="6544807" cy="702203"/>
          </a:xfrm>
          <a:prstGeom prst="rect">
            <a:avLst/>
          </a:prstGeom>
          <a:effectLst>
            <a:outerShdw blurRad="127000" dist="50800" dir="5400000" algn="ctr" rotWithShape="0">
              <a:schemeClr val="tx1">
                <a:alpha val="77000"/>
              </a:schemeClr>
            </a:outerShdw>
          </a:effectLst>
        </p:spPr>
      </p:pic>
      <p:sp>
        <p:nvSpPr>
          <p:cNvPr id="14" name="Rectangle 5">
            <a:extLst>
              <a:ext uri="{FF2B5EF4-FFF2-40B4-BE49-F238E27FC236}">
                <a16:creationId xmlns:a16="http://schemas.microsoft.com/office/drawing/2014/main" id="{5E22FAD9-5664-AD46-1E59-0ECAA9D132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861" y="764118"/>
            <a:ext cx="11320040" cy="9848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gl-ES" altLang="es-ES" sz="58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Aharoni" panose="02010803020104030203" pitchFamily="2" charset="-79"/>
                <a:cs typeface="Aharoni" panose="02010803020104030203" pitchFamily="2" charset="-79"/>
              </a:rPr>
              <a:t>¿HAI UNHA SOLUCIÓN PARA O </a:t>
            </a: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55BA5FBC-D5E5-350A-874E-D2AAE05FB732}"/>
              </a:ext>
            </a:extLst>
          </p:cNvPr>
          <p:cNvSpPr txBox="1"/>
          <p:nvPr/>
        </p:nvSpPr>
        <p:spPr>
          <a:xfrm>
            <a:off x="9786938" y="1749003"/>
            <a:ext cx="671331" cy="984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5800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71352482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2" name="Rectangle 21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E428303-5479-2B1E-0896-2CC142BAA92D}"/>
              </a:ext>
            </a:extLst>
          </p:cNvPr>
          <p:cNvSpPr/>
          <p:nvPr/>
        </p:nvSpPr>
        <p:spPr>
          <a:xfrm>
            <a:off x="1" y="0"/>
            <a:ext cx="12221305" cy="6857997"/>
          </a:xfrm>
          <a:prstGeom prst="rect">
            <a:avLst/>
          </a:prstGeom>
          <a:solidFill>
            <a:srgbClr val="00A19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23" name="Freeform: Shape 22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Título 1">
            <a:extLst>
              <a:ext uri="{FF2B5EF4-FFF2-40B4-BE49-F238E27FC236}">
                <a16:creationId xmlns:a16="http://schemas.microsoft.com/office/drawing/2014/main" id="{EF0BD4D2-E1C2-4DE1-9F9F-E7C0F4E382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7631" y="2458319"/>
            <a:ext cx="3379808" cy="1582776"/>
          </a:xfrm>
        </p:spPr>
        <p:txBody>
          <a:bodyPr vert="horz" lIns="91440" tIns="45720" rIns="91440" bIns="45720" rtlCol="0" anchor="b">
            <a:noAutofit/>
          </a:bodyPr>
          <a:lstStyle/>
          <a:p>
            <a:pPr algn="ctr"/>
            <a:br>
              <a:rPr lang="pt-BR" sz="2000" dirty="0">
                <a:solidFill>
                  <a:srgbClr val="0C4378"/>
                </a:solidFill>
                <a:latin typeface="Lato Black"/>
                <a:ea typeface="Calibri Light"/>
                <a:cs typeface="Calibri Light"/>
              </a:rPr>
            </a:br>
            <a:br>
              <a:rPr lang="pt-BR" sz="2000" dirty="0">
                <a:solidFill>
                  <a:srgbClr val="0C4378"/>
                </a:solidFill>
                <a:latin typeface="Lato Black"/>
                <a:ea typeface="Calibri Light"/>
                <a:cs typeface="Calibri Light"/>
              </a:rPr>
            </a:br>
            <a:r>
              <a:rPr lang="pt-BR" sz="2000" dirty="0" err="1">
                <a:solidFill>
                  <a:srgbClr val="0C4378"/>
                </a:solidFill>
                <a:latin typeface="+mn-lt"/>
                <a:ea typeface="Calibri Light"/>
                <a:cs typeface="Calibri Light"/>
              </a:rPr>
              <a:t>Extraemos</a:t>
            </a:r>
            <a:r>
              <a:rPr lang="pt-BR" sz="2000" dirty="0">
                <a:solidFill>
                  <a:srgbClr val="0C4378"/>
                </a:solidFill>
                <a:latin typeface="+mn-lt"/>
                <a:ea typeface="Calibri Light"/>
                <a:cs typeface="Calibri Light"/>
              </a:rPr>
              <a:t> </a:t>
            </a:r>
            <a:r>
              <a:rPr lang="pt-BR" sz="2000" dirty="0" err="1">
                <a:solidFill>
                  <a:srgbClr val="0C4378"/>
                </a:solidFill>
                <a:latin typeface="+mn-lt"/>
                <a:ea typeface="Calibri Light"/>
                <a:cs typeface="Calibri Light"/>
              </a:rPr>
              <a:t>materias</a:t>
            </a:r>
            <a:r>
              <a:rPr lang="pt-BR" sz="2000" dirty="0">
                <a:solidFill>
                  <a:srgbClr val="0C4378"/>
                </a:solidFill>
                <a:latin typeface="+mn-lt"/>
                <a:ea typeface="Calibri Light"/>
                <a:cs typeface="Calibri Light"/>
              </a:rPr>
              <a:t> primas da natureza, </a:t>
            </a:r>
            <a:r>
              <a:rPr lang="pt-BR" sz="2000" dirty="0" err="1">
                <a:solidFill>
                  <a:srgbClr val="0C4378"/>
                </a:solidFill>
                <a:latin typeface="+mn-lt"/>
                <a:ea typeface="Calibri Light"/>
                <a:cs typeface="Calibri Light"/>
              </a:rPr>
              <a:t>transformámolas</a:t>
            </a:r>
            <a:r>
              <a:rPr lang="pt-BR" sz="2000" dirty="0">
                <a:solidFill>
                  <a:srgbClr val="0C4378"/>
                </a:solidFill>
                <a:latin typeface="+mn-lt"/>
                <a:ea typeface="Calibri Light"/>
                <a:cs typeface="Calibri Light"/>
              </a:rPr>
              <a:t> e eliminamos despois do seu uso</a:t>
            </a:r>
            <a:endParaRPr lang="en-US" sz="2000" dirty="0">
              <a:solidFill>
                <a:srgbClr val="0C4378"/>
              </a:solidFill>
              <a:latin typeface="+mn-lt"/>
              <a:ea typeface="Calibri Light"/>
              <a:cs typeface="Calibri Light"/>
            </a:endParaRPr>
          </a:p>
        </p:txBody>
      </p:sp>
      <p:sp>
        <p:nvSpPr>
          <p:cNvPr id="2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7FA3ACC-0EB1-C762-34F7-F79CF966AFDE}"/>
              </a:ext>
            </a:extLst>
          </p:cNvPr>
          <p:cNvGrpSpPr/>
          <p:nvPr/>
        </p:nvGrpSpPr>
        <p:grpSpPr>
          <a:xfrm>
            <a:off x="4652865" y="420113"/>
            <a:ext cx="7569332" cy="6575138"/>
            <a:chOff x="4813540" y="-526945"/>
            <a:chExt cx="7569332" cy="6575138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ABA04ADF-A871-F427-A31B-281803E0099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1257" b="100000" l="0" r="93697">
                          <a14:foregroundMark x1="3152" y1="9916" x2="28242" y2="16899"/>
                          <a14:foregroundMark x1="36364" y1="13827" x2="58909" y2="14804"/>
                          <a14:foregroundMark x1="65212" y1="13687" x2="89818" y2="14944"/>
                          <a14:foregroundMark x1="62424" y1="18296" x2="63879" y2="20112"/>
                          <a14:foregroundMark x1="16485" y1="7961" x2="16485" y2="7961"/>
                          <a14:foregroundMark x1="16970" y1="4609" x2="16970" y2="4609"/>
                          <a14:foregroundMark x1="13576" y1="5447" x2="13576" y2="5447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813540" y="-526945"/>
              <a:ext cx="7569332" cy="6575138"/>
            </a:xfrm>
            <a:prstGeom prst="rect">
              <a:avLst/>
            </a:prstGeom>
          </p:spPr>
        </p:pic>
        <p:sp>
          <p:nvSpPr>
            <p:cNvPr id="6" name="CuadroTexto 26">
              <a:extLst>
                <a:ext uri="{FF2B5EF4-FFF2-40B4-BE49-F238E27FC236}">
                  <a16:creationId xmlns:a16="http://schemas.microsoft.com/office/drawing/2014/main" id="{C71F07BA-047B-A77D-CE4C-79062E69D435}"/>
                </a:ext>
              </a:extLst>
            </p:cNvPr>
            <p:cNvSpPr txBox="1"/>
            <p:nvPr/>
          </p:nvSpPr>
          <p:spPr>
            <a:xfrm>
              <a:off x="5687007" y="1431276"/>
              <a:ext cx="5823837" cy="830997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t">
              <a:spAutoFit/>
            </a:bodyPr>
            <a:lstStyle>
              <a:defPPr>
                <a:defRPr lang="es-ES_trad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s-ES" sz="4800" b="1" u="sng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haroni"/>
                  <a:cs typeface="Aharoni"/>
                </a:rPr>
                <a:t>ECONOMÍA LINEAL</a:t>
              </a:r>
            </a:p>
          </p:txBody>
        </p:sp>
      </p:grpSp>
      <p:sp>
        <p:nvSpPr>
          <p:cNvPr id="14" name="CuadroTexto 13">
            <a:extLst>
              <a:ext uri="{FF2B5EF4-FFF2-40B4-BE49-F238E27FC236}">
                <a16:creationId xmlns:a16="http://schemas.microsoft.com/office/drawing/2014/main" id="{DCB0B8F8-4834-BF04-3B9A-BB496DD4AA9E}"/>
              </a:ext>
            </a:extLst>
          </p:cNvPr>
          <p:cNvSpPr txBox="1"/>
          <p:nvPr/>
        </p:nvSpPr>
        <p:spPr>
          <a:xfrm>
            <a:off x="849085" y="1388962"/>
            <a:ext cx="297564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800" dirty="0">
                <a:solidFill>
                  <a:srgbClr val="0C4378"/>
                </a:solidFill>
                <a:latin typeface="Lato Black"/>
                <a:ea typeface="Calibri Light"/>
                <a:cs typeface="Calibri Light"/>
              </a:rPr>
              <a:t>EN LUGAR DUNHA ECONOMÍA IN</a:t>
            </a:r>
            <a:r>
              <a:rPr lang="pt-BR" sz="1800" dirty="0">
                <a:solidFill>
                  <a:srgbClr val="FF0000"/>
                </a:solidFill>
                <a:latin typeface="Lato Black"/>
                <a:ea typeface="Calibri Light"/>
                <a:cs typeface="Calibri Light"/>
              </a:rPr>
              <a:t>SOS</a:t>
            </a:r>
            <a:r>
              <a:rPr lang="pt-BR" sz="1800" dirty="0">
                <a:solidFill>
                  <a:srgbClr val="0C4378"/>
                </a:solidFill>
                <a:latin typeface="Lato Black"/>
                <a:ea typeface="Calibri Light"/>
                <a:cs typeface="Calibri Light"/>
              </a:rPr>
              <a:t>TIBLE ONDE:​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2812741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2" name="Rectangle 21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E428303-5479-2B1E-0896-2CC142BAA92D}"/>
              </a:ext>
            </a:extLst>
          </p:cNvPr>
          <p:cNvSpPr/>
          <p:nvPr/>
        </p:nvSpPr>
        <p:spPr>
          <a:xfrm>
            <a:off x="1" y="0"/>
            <a:ext cx="12221305" cy="6857997"/>
          </a:xfrm>
          <a:prstGeom prst="rect">
            <a:avLst/>
          </a:prstGeom>
          <a:solidFill>
            <a:srgbClr val="00A19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23" name="Freeform: Shape 22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Título 1">
            <a:extLst>
              <a:ext uri="{FF2B5EF4-FFF2-40B4-BE49-F238E27FC236}">
                <a16:creationId xmlns:a16="http://schemas.microsoft.com/office/drawing/2014/main" id="{EF0BD4D2-E1C2-4DE1-9F9F-E7C0F4E382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1884" y="1449868"/>
            <a:ext cx="3580004" cy="2983449"/>
          </a:xfrm>
        </p:spPr>
        <p:txBody>
          <a:bodyPr vert="horz" lIns="91440" tIns="45720" rIns="91440" bIns="45720" rtlCol="0" anchor="b">
            <a:noAutofit/>
          </a:bodyPr>
          <a:lstStyle/>
          <a:p>
            <a:pPr algn="ctr"/>
            <a:r>
              <a:rPr lang="es-ES" sz="2000" dirty="0">
                <a:solidFill>
                  <a:srgbClr val="0C4378"/>
                </a:solidFill>
                <a:latin typeface="Lato Black"/>
                <a:ea typeface="Calibri Light"/>
                <a:cs typeface="Calibri Light"/>
              </a:rPr>
              <a:t>COMPROMETEMOS POR UN MODELO DE PRODUCIÓN E ECONOMÍA </a:t>
            </a:r>
            <a:r>
              <a:rPr lang="es-ES" sz="2000" dirty="0">
                <a:solidFill>
                  <a:srgbClr val="00A199"/>
                </a:solidFill>
                <a:latin typeface="Lato Black"/>
                <a:ea typeface="Calibri Light"/>
                <a:cs typeface="Calibri Light"/>
              </a:rPr>
              <a:t>SOS</a:t>
            </a:r>
            <a:r>
              <a:rPr lang="es-ES" sz="2000" dirty="0">
                <a:solidFill>
                  <a:srgbClr val="0C4378"/>
                </a:solidFill>
                <a:latin typeface="Lato Black"/>
                <a:ea typeface="Calibri Light"/>
                <a:cs typeface="Calibri Light"/>
              </a:rPr>
              <a:t>TIBLE ONDE:</a:t>
            </a:r>
            <a:br>
              <a:rPr lang="es-ES" sz="2000" dirty="0">
                <a:solidFill>
                  <a:srgbClr val="0C4378"/>
                </a:solidFill>
                <a:latin typeface="Lato Black"/>
                <a:ea typeface="Calibri Light"/>
                <a:cs typeface="Calibri Light"/>
              </a:rPr>
            </a:br>
            <a:br>
              <a:rPr lang="es-ES" sz="2000" dirty="0">
                <a:solidFill>
                  <a:srgbClr val="0C4378"/>
                </a:solidFill>
                <a:latin typeface="Lato Black"/>
                <a:ea typeface="Calibri Light"/>
                <a:cs typeface="Calibri Light"/>
              </a:rPr>
            </a:br>
            <a:r>
              <a:rPr lang="es-ES" sz="2000" dirty="0">
                <a:solidFill>
                  <a:srgbClr val="0C4378"/>
                </a:solidFill>
                <a:latin typeface="+mn-lt"/>
                <a:ea typeface="Calibri Light"/>
                <a:cs typeface="Calibri Light"/>
              </a:rPr>
              <a:t>compartir, alugar, reutilizar, reparar, renovar e reciclar </a:t>
            </a:r>
            <a:r>
              <a:rPr lang="es-ES" sz="2000" dirty="0" err="1">
                <a:solidFill>
                  <a:srgbClr val="0C4378"/>
                </a:solidFill>
                <a:latin typeface="+mn-lt"/>
                <a:ea typeface="Calibri Light"/>
                <a:cs typeface="Calibri Light"/>
              </a:rPr>
              <a:t>materiais</a:t>
            </a:r>
            <a:r>
              <a:rPr lang="es-ES" sz="2000" dirty="0">
                <a:solidFill>
                  <a:srgbClr val="0C4378"/>
                </a:solidFill>
                <a:latin typeface="+mn-lt"/>
                <a:ea typeface="Calibri Light"/>
                <a:cs typeface="Calibri Light"/>
              </a:rPr>
              <a:t> e </a:t>
            </a:r>
            <a:r>
              <a:rPr lang="es-ES" sz="2000" dirty="0" err="1">
                <a:solidFill>
                  <a:srgbClr val="0C4378"/>
                </a:solidFill>
                <a:latin typeface="+mn-lt"/>
                <a:ea typeface="Calibri Light"/>
                <a:cs typeface="Calibri Light"/>
              </a:rPr>
              <a:t>produtos</a:t>
            </a:r>
            <a:r>
              <a:rPr lang="es-ES" sz="2000" dirty="0">
                <a:solidFill>
                  <a:srgbClr val="0C4378"/>
                </a:solidFill>
                <a:latin typeface="+mn-lt"/>
                <a:ea typeface="Calibri Light"/>
                <a:cs typeface="Calibri Light"/>
              </a:rPr>
              <a:t> existentes tantas veces como sexa posible para crear valor </a:t>
            </a:r>
            <a:r>
              <a:rPr lang="es-ES" sz="2000" dirty="0" err="1">
                <a:solidFill>
                  <a:srgbClr val="0C4378"/>
                </a:solidFill>
                <a:latin typeface="+mn-lt"/>
                <a:ea typeface="Calibri Light"/>
                <a:cs typeface="Calibri Light"/>
              </a:rPr>
              <a:t>engadido</a:t>
            </a:r>
            <a:br>
              <a:rPr lang="en-US" sz="2000" dirty="0">
                <a:latin typeface="Calibri Light"/>
                <a:ea typeface="Calibri Light"/>
                <a:cs typeface="Calibri Light"/>
              </a:rPr>
            </a:br>
            <a:endParaRPr lang="en-US" sz="2000" dirty="0">
              <a:solidFill>
                <a:srgbClr val="0C4378"/>
              </a:solidFill>
              <a:latin typeface="Lato Light"/>
              <a:ea typeface="Calibri Light"/>
              <a:cs typeface="Calibri Light"/>
            </a:endParaRPr>
          </a:p>
        </p:txBody>
      </p:sp>
      <p:sp>
        <p:nvSpPr>
          <p:cNvPr id="2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 descr=" petovarga_shutterstock_791989993.png">
            <a:extLst>
              <a:ext uri="{FF2B5EF4-FFF2-40B4-BE49-F238E27FC236}">
                <a16:creationId xmlns:a16="http://schemas.microsoft.com/office/drawing/2014/main" id="{CDCEBB7B-30E5-0E8F-D7A8-C2D34129885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00057" y="268132"/>
            <a:ext cx="6237514" cy="6593878"/>
          </a:xfrm>
          <a:prstGeom prst="rect">
            <a:avLst/>
          </a:prstGeom>
        </p:spPr>
      </p:pic>
      <p:sp>
        <p:nvSpPr>
          <p:cNvPr id="3" name="CuadroTexto 26">
            <a:extLst>
              <a:ext uri="{FF2B5EF4-FFF2-40B4-BE49-F238E27FC236}">
                <a16:creationId xmlns:a16="http://schemas.microsoft.com/office/drawing/2014/main" id="{29F27DB5-B4B4-5619-7740-420B50CA74B8}"/>
              </a:ext>
            </a:extLst>
          </p:cNvPr>
          <p:cNvSpPr txBox="1"/>
          <p:nvPr/>
        </p:nvSpPr>
        <p:spPr>
          <a:xfrm>
            <a:off x="239363" y="5288615"/>
            <a:ext cx="685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 sz="4800" b="1" u="sng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haroni" panose="02010803020104030203" pitchFamily="2" charset="-79"/>
                <a:cs typeface="Aharoni" panose="02010803020104030203" pitchFamily="2" charset="-79"/>
              </a:rPr>
              <a:t>ECONOMÍA CIRCULAR</a:t>
            </a:r>
          </a:p>
        </p:txBody>
      </p:sp>
    </p:spTree>
    <p:extLst>
      <p:ext uri="{BB962C8B-B14F-4D97-AF65-F5344CB8AC3E}">
        <p14:creationId xmlns:p14="http://schemas.microsoft.com/office/powerpoint/2010/main" val="569557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ítulo 1"/>
          <p:cNvSpPr txBox="1">
            <a:spLocks/>
          </p:cNvSpPr>
          <p:nvPr/>
        </p:nvSpPr>
        <p:spPr>
          <a:xfrm>
            <a:off x="-9134" y="2636912"/>
            <a:ext cx="12192000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endParaRPr lang="es-ES_tradnl" sz="66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407368" y="1916832"/>
            <a:ext cx="10513168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  <p:grpSp>
        <p:nvGrpSpPr>
          <p:cNvPr id="12" name="Grupo 11">
            <a:extLst>
              <a:ext uri="{FF2B5EF4-FFF2-40B4-BE49-F238E27FC236}">
                <a16:creationId xmlns:a16="http://schemas.microsoft.com/office/drawing/2014/main" id="{C00E63B3-85F1-4BA5-B2FC-A3C41D4EBC95}"/>
              </a:ext>
            </a:extLst>
          </p:cNvPr>
          <p:cNvGrpSpPr/>
          <p:nvPr/>
        </p:nvGrpSpPr>
        <p:grpSpPr>
          <a:xfrm>
            <a:off x="4763964" y="2880398"/>
            <a:ext cx="2540689" cy="2540689"/>
            <a:chOff x="5364439" y="2844454"/>
            <a:chExt cx="2540689" cy="2540689"/>
          </a:xfrm>
        </p:grpSpPr>
        <p:sp>
          <p:nvSpPr>
            <p:cNvPr id="15" name="Elipse 14">
              <a:extLst>
                <a:ext uri="{FF2B5EF4-FFF2-40B4-BE49-F238E27FC236}">
                  <a16:creationId xmlns:a16="http://schemas.microsoft.com/office/drawing/2014/main" id="{40BDA740-94E0-4733-A44C-FCAFD97E20E0}"/>
                </a:ext>
              </a:extLst>
            </p:cNvPr>
            <p:cNvSpPr/>
            <p:nvPr/>
          </p:nvSpPr>
          <p:spPr>
            <a:xfrm>
              <a:off x="5660311" y="3164744"/>
              <a:ext cx="1945759" cy="189259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s-ES"/>
            </a:p>
          </p:txBody>
        </p:sp>
        <p:pic>
          <p:nvPicPr>
            <p:cNvPr id="16" name="Picture 2" descr="Imagen relacionada">
              <a:extLst>
                <a:ext uri="{FF2B5EF4-FFF2-40B4-BE49-F238E27FC236}">
                  <a16:creationId xmlns:a16="http://schemas.microsoft.com/office/drawing/2014/main" id="{21F81358-5587-4591-8BE7-98D424F5A8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8000" b="93923" l="7538" r="94231">
                          <a14:foregroundMark x1="68154" y1="68308" x2="68154" y2="68308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4439" y="2844454"/>
              <a:ext cx="2540689" cy="254068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3" name="Picture 2" descr="Resultado de imagen de pensar PNG">
            <a:extLst>
              <a:ext uri="{FF2B5EF4-FFF2-40B4-BE49-F238E27FC236}">
                <a16:creationId xmlns:a16="http://schemas.microsoft.com/office/drawing/2014/main" id="{FAE6D61F-F0DB-4E5E-861C-3C70530189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26711" y="2939580"/>
            <a:ext cx="2459545" cy="24595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2" descr="Villarino: Se recolectaron más de 57 mil kilos de material reciclable - FM  Palihue 102.3">
            <a:extLst>
              <a:ext uri="{FF2B5EF4-FFF2-40B4-BE49-F238E27FC236}">
                <a16:creationId xmlns:a16="http://schemas.microsoft.com/office/drawing/2014/main" id="{6E00D7E8-6D06-494C-934B-1A3069BF6D4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8194" l="1250" r="98594">
                        <a14:foregroundMark x1="6875" y1="62917" x2="18359" y2="89583"/>
                        <a14:foregroundMark x1="10391" y1="80000" x2="10391" y2="80000"/>
                        <a14:foregroundMark x1="13203" y1="53889" x2="13203" y2="53889"/>
                        <a14:foregroundMark x1="30703" y1="61250" x2="42578" y2="87500"/>
                        <a14:foregroundMark x1="35156" y1="82500" x2="35156" y2="82500"/>
                        <a14:foregroundMark x1="54297" y1="63333" x2="67109" y2="92500"/>
                        <a14:foregroundMark x1="62187" y1="72083" x2="62187" y2="72083"/>
                        <a14:foregroundMark x1="59453" y1="79167" x2="59453" y2="79167"/>
                        <a14:foregroundMark x1="63125" y1="73750" x2="63125" y2="73750"/>
                        <a14:foregroundMark x1="59844" y1="82083" x2="59844" y2="82083"/>
                        <a14:foregroundMark x1="88125" y1="76250" x2="88125" y2="76250"/>
                        <a14:foregroundMark x1="86953" y1="72917" x2="86953" y2="72917"/>
                        <a14:foregroundMark x1="82969" y1="78750" x2="82969" y2="78750"/>
                        <a14:foregroundMark x1="88125" y1="81250" x2="88125" y2="81250"/>
                        <a14:foregroundMark x1="84844" y1="72083" x2="84844" y2="72083"/>
                        <a14:foregroundMark x1="11719" y1="82917" x2="11719" y2="82917"/>
                        <a14:foregroundMark x1="10000" y1="74861" x2="12812" y2="85833"/>
                        <a14:foregroundMark x1="34609" y1="72778" x2="36328" y2="88333"/>
                        <a14:foregroundMark x1="57734" y1="70833" x2="59453" y2="88333"/>
                        <a14:foregroundMark x1="80625" y1="73750" x2="90859" y2="81806"/>
                        <a14:backgroundMark x1="3828" y1="39306" x2="90938" y2="37639"/>
                        <a14:backgroundMark x1="8750" y1="48056" x2="86250" y2="46389"/>
                        <a14:backgroundMark x1="72969" y1="70000" x2="73672" y2="60972"/>
                        <a14:backgroundMark x1="49609" y1="69583" x2="48672" y2="58889"/>
                        <a14:backgroundMark x1="11016" y1="53611" x2="11016" y2="5361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t="46274" r="49201"/>
          <a:stretch/>
        </p:blipFill>
        <p:spPr bwMode="auto">
          <a:xfrm>
            <a:off x="8671041" y="2672736"/>
            <a:ext cx="2848947" cy="16948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2" descr="Villarino: Se recolectaron más de 57 mil kilos de material reciclable - FM  Palihue 102.3">
            <a:extLst>
              <a:ext uri="{FF2B5EF4-FFF2-40B4-BE49-F238E27FC236}">
                <a16:creationId xmlns:a16="http://schemas.microsoft.com/office/drawing/2014/main" id="{0C8095ED-4B64-4841-83C2-5F8C1ECA105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8194" l="1250" r="98594">
                        <a14:foregroundMark x1="6875" y1="62917" x2="18359" y2="89583"/>
                        <a14:foregroundMark x1="10391" y1="80000" x2="10391" y2="80000"/>
                        <a14:foregroundMark x1="13203" y1="53889" x2="13203" y2="53889"/>
                        <a14:foregroundMark x1="30703" y1="61250" x2="42578" y2="87500"/>
                        <a14:foregroundMark x1="35156" y1="82500" x2="35156" y2="82500"/>
                        <a14:foregroundMark x1="54297" y1="63333" x2="67109" y2="92500"/>
                        <a14:foregroundMark x1="62187" y1="72083" x2="62187" y2="72083"/>
                        <a14:foregroundMark x1="59453" y1="79167" x2="59453" y2="79167"/>
                        <a14:foregroundMark x1="63125" y1="73750" x2="63125" y2="73750"/>
                        <a14:foregroundMark x1="59844" y1="82083" x2="59844" y2="82083"/>
                        <a14:foregroundMark x1="88125" y1="76250" x2="88125" y2="76250"/>
                        <a14:foregroundMark x1="86953" y1="72917" x2="86953" y2="72917"/>
                        <a14:foregroundMark x1="82969" y1="78750" x2="82969" y2="78750"/>
                        <a14:foregroundMark x1="88125" y1="81250" x2="88125" y2="81250"/>
                        <a14:foregroundMark x1="84844" y1="72083" x2="84844" y2="72083"/>
                        <a14:foregroundMark x1="11719" y1="82917" x2="11719" y2="82917"/>
                        <a14:foregroundMark x1="10000" y1="74861" x2="12812" y2="85833"/>
                        <a14:foregroundMark x1="34609" y1="72778" x2="36328" y2="88333"/>
                        <a14:foregroundMark x1="57734" y1="70833" x2="59453" y2="88333"/>
                        <a14:foregroundMark x1="80625" y1="73750" x2="90859" y2="81806"/>
                        <a14:backgroundMark x1="3828" y1="39306" x2="90938" y2="37639"/>
                        <a14:backgroundMark x1="8750" y1="48056" x2="86250" y2="46389"/>
                        <a14:backgroundMark x1="72969" y1="70000" x2="73672" y2="60972"/>
                        <a14:backgroundMark x1="49609" y1="69583" x2="48672" y2="58889"/>
                        <a14:backgroundMark x1="11016" y1="53611" x2="11016" y2="5361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49370" t="46274"/>
          <a:stretch/>
        </p:blipFill>
        <p:spPr bwMode="auto">
          <a:xfrm>
            <a:off x="8783331" y="4300268"/>
            <a:ext cx="2736657" cy="163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Título 1">
            <a:extLst>
              <a:ext uri="{FF2B5EF4-FFF2-40B4-BE49-F238E27FC236}">
                <a16:creationId xmlns:a16="http://schemas.microsoft.com/office/drawing/2014/main" id="{FC1676B3-161F-449D-BFCF-A285ACD201D4}"/>
              </a:ext>
            </a:extLst>
          </p:cNvPr>
          <p:cNvSpPr txBox="1">
            <a:spLocks/>
          </p:cNvSpPr>
          <p:nvPr/>
        </p:nvSpPr>
        <p:spPr>
          <a:xfrm>
            <a:off x="586137" y="87660"/>
            <a:ext cx="10334399" cy="1397124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_tradnl" sz="54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AS </a:t>
            </a:r>
            <a:r>
              <a:rPr lang="es-ES_tradnl" sz="104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3</a:t>
            </a:r>
            <a:r>
              <a:rPr lang="es-ES_tradnl" sz="54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 </a:t>
            </a:r>
            <a:r>
              <a:rPr lang="es-ES_tradnl" sz="5400" dirty="0" err="1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Rs</a:t>
            </a:r>
            <a:r>
              <a:rPr lang="es-ES_tradnl" sz="54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…</a:t>
            </a:r>
            <a:endParaRPr lang="es-ES_tradnl" sz="5400" i="1" dirty="0">
              <a:solidFill>
                <a:schemeClr val="bg1"/>
              </a:solidFill>
              <a:latin typeface="Aharoni" panose="02010803020104030203" pitchFamily="2" charset="-79"/>
              <a:ea typeface="Lato Light" charset="0"/>
              <a:cs typeface="Aharoni" panose="02010803020104030203" pitchFamily="2" charset="-79"/>
            </a:endParaRPr>
          </a:p>
        </p:txBody>
      </p:sp>
      <p:sp>
        <p:nvSpPr>
          <p:cNvPr id="22" name="Título 1">
            <a:extLst>
              <a:ext uri="{FF2B5EF4-FFF2-40B4-BE49-F238E27FC236}">
                <a16:creationId xmlns:a16="http://schemas.microsoft.com/office/drawing/2014/main" id="{22F5FFE4-1CD1-4886-9CF7-8CFD5F67CE0B}"/>
              </a:ext>
            </a:extLst>
          </p:cNvPr>
          <p:cNvSpPr txBox="1">
            <a:spLocks/>
          </p:cNvSpPr>
          <p:nvPr/>
        </p:nvSpPr>
        <p:spPr>
          <a:xfrm>
            <a:off x="586137" y="1659719"/>
            <a:ext cx="3409756" cy="93610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_tradnl" sz="6000" dirty="0" err="1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Diminuír</a:t>
            </a:r>
            <a:endParaRPr lang="es-ES_tradnl" sz="3600" dirty="0">
              <a:solidFill>
                <a:schemeClr val="bg1"/>
              </a:solidFill>
              <a:latin typeface="Aharoni" panose="02010803020104030203" pitchFamily="2" charset="-79"/>
              <a:ea typeface="Lato Light" charset="0"/>
              <a:cs typeface="Aharoni" panose="02010803020104030203" pitchFamily="2" charset="-79"/>
            </a:endParaRPr>
          </a:p>
        </p:txBody>
      </p:sp>
      <p:sp>
        <p:nvSpPr>
          <p:cNvPr id="24" name="Título 1">
            <a:extLst>
              <a:ext uri="{FF2B5EF4-FFF2-40B4-BE49-F238E27FC236}">
                <a16:creationId xmlns:a16="http://schemas.microsoft.com/office/drawing/2014/main" id="{D49D7D23-C5B9-4C13-A6E6-30EBA1A6E681}"/>
              </a:ext>
            </a:extLst>
          </p:cNvPr>
          <p:cNvSpPr txBox="1">
            <a:spLocks/>
          </p:cNvSpPr>
          <p:nvPr/>
        </p:nvSpPr>
        <p:spPr>
          <a:xfrm>
            <a:off x="4174662" y="1670480"/>
            <a:ext cx="3842676" cy="93610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_tradnl" sz="80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R</a:t>
            </a:r>
            <a:r>
              <a:rPr lang="es-ES_tradnl" sz="60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eutilizar</a:t>
            </a:r>
            <a:endParaRPr lang="es-ES_tradnl" sz="3600" dirty="0">
              <a:solidFill>
                <a:schemeClr val="bg1"/>
              </a:solidFill>
              <a:latin typeface="Aharoni" panose="02010803020104030203" pitchFamily="2" charset="-79"/>
              <a:ea typeface="Lato Light" charset="0"/>
              <a:cs typeface="Aharoni" panose="02010803020104030203" pitchFamily="2" charset="-79"/>
            </a:endParaRPr>
          </a:p>
        </p:txBody>
      </p:sp>
      <p:sp>
        <p:nvSpPr>
          <p:cNvPr id="25" name="Título 1">
            <a:extLst>
              <a:ext uri="{FF2B5EF4-FFF2-40B4-BE49-F238E27FC236}">
                <a16:creationId xmlns:a16="http://schemas.microsoft.com/office/drawing/2014/main" id="{F2DF12C7-1148-4DE2-8D6B-37A555ECBDA9}"/>
              </a:ext>
            </a:extLst>
          </p:cNvPr>
          <p:cNvSpPr txBox="1">
            <a:spLocks/>
          </p:cNvSpPr>
          <p:nvPr/>
        </p:nvSpPr>
        <p:spPr>
          <a:xfrm>
            <a:off x="8549895" y="1661218"/>
            <a:ext cx="3632971" cy="93610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_tradnl" sz="80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R</a:t>
            </a:r>
            <a:r>
              <a:rPr lang="es-ES_tradnl" sz="60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eciclar</a:t>
            </a:r>
            <a:endParaRPr lang="es-ES_tradnl" sz="3600" dirty="0">
              <a:solidFill>
                <a:schemeClr val="bg1"/>
              </a:solidFill>
              <a:latin typeface="Aharoni" panose="02010803020104030203" pitchFamily="2" charset="-79"/>
              <a:ea typeface="Lato Light" charset="0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82923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059" name="Rectangle 2058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2050" name="Picture 2" descr="Cuándo es el Black Friday? Amazon o AliExpress lanzan ya sus ofertas">
            <a:extLst>
              <a:ext uri="{FF2B5EF4-FFF2-40B4-BE49-F238E27FC236}">
                <a16:creationId xmlns:a16="http://schemas.microsoft.com/office/drawing/2014/main" id="{BC2763BA-5CEA-4E9B-BB96-D454DF9D30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1219" y="-8"/>
            <a:ext cx="12191695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61" name="Freeform: Shape 2060">
            <a:extLst>
              <a:ext uri="{FF2B5EF4-FFF2-40B4-BE49-F238E27FC236}">
                <a16:creationId xmlns:a16="http://schemas.microsoft.com/office/drawing/2014/main" id="{8CC700D5-9809-43F4-89D5-7DBBCB0DCC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1084996" y="1290918"/>
            <a:ext cx="4656579" cy="4208733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63" name="Freeform: Shape 2062">
            <a:extLst>
              <a:ext uri="{FF2B5EF4-FFF2-40B4-BE49-F238E27FC236}">
                <a16:creationId xmlns:a16="http://schemas.microsoft.com/office/drawing/2014/main" id="{C7163242-6303-46DC-BAC1-2A204F0613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1207827" y="1378821"/>
            <a:ext cx="4333482" cy="401886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2065" name="Freeform: Shape 2064">
            <a:extLst>
              <a:ext uri="{FF2B5EF4-FFF2-40B4-BE49-F238E27FC236}">
                <a16:creationId xmlns:a16="http://schemas.microsoft.com/office/drawing/2014/main" id="{9A5160F0-6244-48E8-9E71-1F51EA90C9E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7720717" y="756951"/>
            <a:ext cx="2843929" cy="2556327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67" name="Freeform: Shape 2066">
            <a:extLst>
              <a:ext uri="{FF2B5EF4-FFF2-40B4-BE49-F238E27FC236}">
                <a16:creationId xmlns:a16="http://schemas.microsoft.com/office/drawing/2014/main" id="{9BDFF5CA-602C-465F-8BC3-59C9963028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7582263" y="628018"/>
            <a:ext cx="3172430" cy="28871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69" name="Freeform: Shape 2068">
            <a:extLst>
              <a:ext uri="{FF2B5EF4-FFF2-40B4-BE49-F238E27FC236}">
                <a16:creationId xmlns:a16="http://schemas.microsoft.com/office/drawing/2014/main" id="{D289228A-771B-48F6-B5DF-7A63EA3242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6163982" y="3576909"/>
            <a:ext cx="2685901" cy="2458888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71" name="Freeform: Shape 2070">
            <a:extLst>
              <a:ext uri="{FF2B5EF4-FFF2-40B4-BE49-F238E27FC236}">
                <a16:creationId xmlns:a16="http://schemas.microsoft.com/office/drawing/2014/main" id="{31D5EF21-94C4-481A-BD01-3D29FB305B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5981178" y="3487951"/>
            <a:ext cx="3051507" cy="2742030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73" name="Freeform: Shape 2072">
            <a:extLst>
              <a:ext uri="{FF2B5EF4-FFF2-40B4-BE49-F238E27FC236}">
                <a16:creationId xmlns:a16="http://schemas.microsoft.com/office/drawing/2014/main" id="{805C4C40-D70E-4C4F-B228-98A0A6132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00000" flipH="1">
            <a:off x="987224" y="1122042"/>
            <a:ext cx="4908132" cy="4613915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8" name="CuadroTexto 17">
            <a:extLst>
              <a:ext uri="{FF2B5EF4-FFF2-40B4-BE49-F238E27FC236}">
                <a16:creationId xmlns:a16="http://schemas.microsoft.com/office/drawing/2014/main" id="{1E619316-C1E5-403D-BD32-7A23FD27374A}"/>
              </a:ext>
            </a:extLst>
          </p:cNvPr>
          <p:cNvSpPr txBox="1"/>
          <p:nvPr/>
        </p:nvSpPr>
        <p:spPr>
          <a:xfrm>
            <a:off x="1515632" y="1872171"/>
            <a:ext cx="3797450" cy="2014116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kern="1200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DIMINUÍR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endParaRPr lang="en-US" sz="4000" kern="1200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  <a:ea typeface="+mj-ea"/>
              <a:cs typeface="+mj-cs"/>
            </a:endParaRPr>
          </a:p>
        </p:txBody>
      </p:sp>
      <p:pic>
        <p:nvPicPr>
          <p:cNvPr id="2054" name="Picture 6" descr="Así se vive el multitudinario Black Friday en EEUU (FOTOS) - LaPatilla.com">
            <a:extLst>
              <a:ext uri="{FF2B5EF4-FFF2-40B4-BE49-F238E27FC236}">
                <a16:creationId xmlns:a16="http://schemas.microsoft.com/office/drawing/2014/main" id="{64D046C5-CE21-4CAC-968D-DAA488471A9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4"/>
          <a:stretch/>
        </p:blipFill>
        <p:spPr bwMode="auto">
          <a:xfrm>
            <a:off x="7854697" y="822204"/>
            <a:ext cx="2606312" cy="2405492"/>
          </a:xfrm>
          <a:custGeom>
            <a:avLst/>
            <a:gdLst/>
            <a:ahLst/>
            <a:cxnLst/>
            <a:rect l="l" t="t" r="r" b="b"/>
            <a:pathLst>
              <a:path w="2442835" h="2236365">
                <a:moveTo>
                  <a:pt x="1178694" y="0"/>
                </a:moveTo>
                <a:cubicBezTo>
                  <a:pt x="1426542" y="0"/>
                  <a:pt x="1608393" y="124353"/>
                  <a:pt x="1857551" y="314024"/>
                </a:cubicBezTo>
                <a:cubicBezTo>
                  <a:pt x="1885386" y="335216"/>
                  <a:pt x="1913222" y="356156"/>
                  <a:pt x="1940168" y="376379"/>
                </a:cubicBezTo>
                <a:cubicBezTo>
                  <a:pt x="2086213" y="486125"/>
                  <a:pt x="2224133" y="589796"/>
                  <a:pt x="2315923" y="702353"/>
                </a:cubicBezTo>
                <a:cubicBezTo>
                  <a:pt x="2403676" y="809955"/>
                  <a:pt x="2442835" y="917915"/>
                  <a:pt x="2442835" y="1052431"/>
                </a:cubicBezTo>
                <a:cubicBezTo>
                  <a:pt x="2442835" y="1389589"/>
                  <a:pt x="2341663" y="1692735"/>
                  <a:pt x="2157925" y="1906050"/>
                </a:cubicBezTo>
                <a:cubicBezTo>
                  <a:pt x="2068023" y="2010385"/>
                  <a:pt x="1960192" y="2091482"/>
                  <a:pt x="1837422" y="2147045"/>
                </a:cubicBezTo>
                <a:cubicBezTo>
                  <a:pt x="1706420" y="2206285"/>
                  <a:pt x="1558592" y="2236365"/>
                  <a:pt x="1397973" y="2236365"/>
                </a:cubicBezTo>
                <a:cubicBezTo>
                  <a:pt x="1227656" y="2236365"/>
                  <a:pt x="1055033" y="2204038"/>
                  <a:pt x="885082" y="2140253"/>
                </a:cubicBezTo>
                <a:cubicBezTo>
                  <a:pt x="719588" y="2078255"/>
                  <a:pt x="562062" y="1986944"/>
                  <a:pt x="429436" y="1876226"/>
                </a:cubicBezTo>
                <a:cubicBezTo>
                  <a:pt x="294504" y="1763618"/>
                  <a:pt x="188455" y="1635487"/>
                  <a:pt x="114279" y="1495506"/>
                </a:cubicBezTo>
                <a:cubicBezTo>
                  <a:pt x="38477" y="1352411"/>
                  <a:pt x="0" y="1203340"/>
                  <a:pt x="0" y="1052431"/>
                </a:cubicBezTo>
                <a:cubicBezTo>
                  <a:pt x="0" y="900449"/>
                  <a:pt x="61386" y="811692"/>
                  <a:pt x="189137" y="641019"/>
                </a:cubicBezTo>
                <a:cubicBezTo>
                  <a:pt x="219961" y="599856"/>
                  <a:pt x="251833" y="557266"/>
                  <a:pt x="284438" y="510435"/>
                </a:cubicBezTo>
                <a:cubicBezTo>
                  <a:pt x="533598" y="152646"/>
                  <a:pt x="801051" y="0"/>
                  <a:pt x="1178694" y="0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Imagen 1">
            <a:extLst>
              <a:ext uri="{FF2B5EF4-FFF2-40B4-BE49-F238E27FC236}">
                <a16:creationId xmlns:a16="http://schemas.microsoft.com/office/drawing/2014/main" id="{C31CEB11-7258-4D3D-B20D-B30A6A35B571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243077" y="3675142"/>
            <a:ext cx="2438717" cy="2265923"/>
          </a:xfrm>
          <a:custGeom>
            <a:avLst/>
            <a:gdLst/>
            <a:ahLst/>
            <a:cxnLst/>
            <a:rect l="l" t="t" r="r" b="b"/>
            <a:pathLst>
              <a:path w="2442835" h="2236365">
                <a:moveTo>
                  <a:pt x="1044862" y="0"/>
                </a:moveTo>
                <a:cubicBezTo>
                  <a:pt x="1215179" y="0"/>
                  <a:pt x="1387802" y="32328"/>
                  <a:pt x="1557753" y="96112"/>
                </a:cubicBezTo>
                <a:cubicBezTo>
                  <a:pt x="1723247" y="158111"/>
                  <a:pt x="1880773" y="249422"/>
                  <a:pt x="2013399" y="360139"/>
                </a:cubicBezTo>
                <a:cubicBezTo>
                  <a:pt x="2148332" y="472747"/>
                  <a:pt x="2254380" y="600878"/>
                  <a:pt x="2328556" y="740859"/>
                </a:cubicBezTo>
                <a:cubicBezTo>
                  <a:pt x="2404358" y="883954"/>
                  <a:pt x="2442835" y="1033026"/>
                  <a:pt x="2442835" y="1183934"/>
                </a:cubicBezTo>
                <a:cubicBezTo>
                  <a:pt x="2442835" y="1335916"/>
                  <a:pt x="2381449" y="1424674"/>
                  <a:pt x="2253698" y="1595346"/>
                </a:cubicBezTo>
                <a:cubicBezTo>
                  <a:pt x="2222875" y="1636509"/>
                  <a:pt x="2191002" y="1679100"/>
                  <a:pt x="2158397" y="1725930"/>
                </a:cubicBezTo>
                <a:cubicBezTo>
                  <a:pt x="1909237" y="2083719"/>
                  <a:pt x="1641784" y="2236365"/>
                  <a:pt x="1264141" y="2236365"/>
                </a:cubicBezTo>
                <a:cubicBezTo>
                  <a:pt x="1016293" y="2236365"/>
                  <a:pt x="834443" y="2112012"/>
                  <a:pt x="585284" y="1922342"/>
                </a:cubicBezTo>
                <a:cubicBezTo>
                  <a:pt x="557449" y="1901149"/>
                  <a:pt x="529613" y="1880210"/>
                  <a:pt x="502667" y="1859987"/>
                </a:cubicBezTo>
                <a:cubicBezTo>
                  <a:pt x="356623" y="1750240"/>
                  <a:pt x="218702" y="1646569"/>
                  <a:pt x="126912" y="1534012"/>
                </a:cubicBezTo>
                <a:cubicBezTo>
                  <a:pt x="39159" y="1426410"/>
                  <a:pt x="0" y="1318451"/>
                  <a:pt x="0" y="1183934"/>
                </a:cubicBezTo>
                <a:cubicBezTo>
                  <a:pt x="0" y="846776"/>
                  <a:pt x="101173" y="543630"/>
                  <a:pt x="284911" y="330315"/>
                </a:cubicBezTo>
                <a:cubicBezTo>
                  <a:pt x="374812" y="225981"/>
                  <a:pt x="482643" y="144883"/>
                  <a:pt x="605414" y="89320"/>
                </a:cubicBezTo>
                <a:cubicBezTo>
                  <a:pt x="736415" y="30080"/>
                  <a:pt x="884243" y="0"/>
                  <a:pt x="1044862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255126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92" name="Rectangle 3091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3076" name="Picture 4" descr="Los mejores libros para regalar o que te regalen esta Navidad">
            <a:extLst>
              <a:ext uri="{FF2B5EF4-FFF2-40B4-BE49-F238E27FC236}">
                <a16:creationId xmlns:a16="http://schemas.microsoft.com/office/drawing/2014/main" id="{53A32F03-0032-4B45-B153-C578EB255D9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5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94" name="Freeform: Shape 3093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96" name="Freeform: Shape 3095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98" name="Freeform: Shape 3097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EC659E23-2DD8-4DEA-832C-CA0A22B490EB}"/>
              </a:ext>
            </a:extLst>
          </p:cNvPr>
          <p:cNvSpPr txBox="1"/>
          <p:nvPr/>
        </p:nvSpPr>
        <p:spPr>
          <a:xfrm>
            <a:off x="1416871" y="1685677"/>
            <a:ext cx="4181444" cy="236267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defPPr>
              <a:defRPr lang="es-ES"/>
            </a:defPPr>
            <a:lvl1pPr algn="ctr">
              <a:defRPr sz="115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NeueLT Pro 95 Blk" panose="020B0904020202020204" pitchFamily="34" charset="0"/>
              </a:defRPr>
            </a:lvl1pPr>
          </a:lstStyle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>
                <a:solidFill>
                  <a:schemeClr val="tx1">
                    <a:lumMod val="75000"/>
                    <a:lumOff val="25000"/>
                  </a:schemeClr>
                </a:solidFill>
                <a:latin typeface="Lato Light"/>
                <a:ea typeface="Lato Light"/>
                <a:cs typeface="Lato Light"/>
              </a:rPr>
              <a:t>REUTILIZAR</a:t>
            </a:r>
          </a:p>
        </p:txBody>
      </p:sp>
    </p:spTree>
    <p:extLst>
      <p:ext uri="{BB962C8B-B14F-4D97-AF65-F5344CB8AC3E}">
        <p14:creationId xmlns:p14="http://schemas.microsoft.com/office/powerpoint/2010/main" val="1660428817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6176" name="Rectangle 6175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E53AD28-95ED-9692-6491-E1D106422D8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rcRect t="8229" r="-1" b="12245"/>
          <a:stretch/>
        </p:blipFill>
        <p:spPr>
          <a:xfrm>
            <a:off x="1524" y="10"/>
            <a:ext cx="12188952" cy="6857990"/>
          </a:xfrm>
          <a:prstGeom prst="rect">
            <a:avLst/>
          </a:prstGeom>
        </p:spPr>
      </p:pic>
      <p:sp>
        <p:nvSpPr>
          <p:cNvPr id="6178" name="Freeform: Shape 6177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180" name="Freeform: Shape 6179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182" name="Freeform: Shape 6181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62EBB823-6CB7-4288-9563-FF258C828D99}"/>
              </a:ext>
            </a:extLst>
          </p:cNvPr>
          <p:cNvSpPr txBox="1"/>
          <p:nvPr/>
        </p:nvSpPr>
        <p:spPr>
          <a:xfrm>
            <a:off x="1416871" y="1685677"/>
            <a:ext cx="4181444" cy="236267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defPPr>
              <a:defRPr lang="es-ES"/>
            </a:defPPr>
            <a:lvl1pPr algn="ctr">
              <a:defRPr sz="115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NeueLT Pro 95 Blk" panose="020B0904020202020204" pitchFamily="34" charset="0"/>
              </a:defRPr>
            </a:lvl1pPr>
          </a:lstStyle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>
                <a:solidFill>
                  <a:schemeClr val="tx1">
                    <a:lumMod val="75000"/>
                    <a:lumOff val="25000"/>
                  </a:schemeClr>
                </a:solidFill>
                <a:latin typeface="Lato Light"/>
                <a:ea typeface="Lato Light"/>
                <a:cs typeface="Lato Light"/>
              </a:rPr>
              <a:t>RECICLAR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4690900-ED1B-3E3C-175A-E9F0FD48B77F}"/>
              </a:ext>
            </a:extLst>
          </p:cNvPr>
          <p:cNvSpPr txBox="1"/>
          <p:nvPr/>
        </p:nvSpPr>
        <p:spPr>
          <a:xfrm>
            <a:off x="9447417" y="6657945"/>
            <a:ext cx="2743059" cy="200055"/>
          </a:xfrm>
          <a:prstGeom prst="rect">
            <a:avLst/>
          </a:prstGeom>
          <a:solidFill>
            <a:srgbClr val="000000"/>
          </a:solidFill>
        </p:spPr>
        <p:txBody>
          <a:bodyPr wrap="none">
            <a:spAutoFit/>
          </a:bodyPr>
          <a:lstStyle/>
          <a:p>
            <a:pPr algn="r">
              <a:spcAft>
                <a:spcPts val="600"/>
              </a:spcAft>
            </a:pPr>
            <a:r>
              <a:rPr lang="en-US" sz="700">
                <a:solidFill>
                  <a:srgbClr val="FFFFFF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Esta foto</a:t>
            </a:r>
            <a:r>
              <a:rPr lang="en-US" sz="700">
                <a:solidFill>
                  <a:srgbClr val="FFFFFF"/>
                </a:solidFill>
              </a:rPr>
              <a:t> de Autor desconocido se concede bajo licencia de </a:t>
            </a:r>
            <a:r>
              <a:rPr lang="en-US" sz="700">
                <a:solidFill>
                  <a:srgbClr val="FFFFFF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BY-ND</a:t>
            </a:r>
            <a:r>
              <a:rPr lang="en-US" sz="700">
                <a:solidFill>
                  <a:srgbClr val="FFFFFF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75436786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92" name="Rectangle 3091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sp>
        <p:nvSpPr>
          <p:cNvPr id="3094" name="Freeform: Shape 3093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96" name="Freeform: Shape 3095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98" name="Freeform: Shape 3097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450CD60-18A3-595E-770E-281324B420FD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4"/>
              </a:ext>
            </a:extLst>
          </a:blip>
          <a:stretch>
            <a:fillRect/>
          </a:stretch>
        </p:blipFill>
        <p:spPr>
          <a:xfrm rot="1380000">
            <a:off x="7306391" y="3013248"/>
            <a:ext cx="3170847" cy="3170847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42FEC12E-495A-E27B-34AC-45F5C2EB59B5}"/>
              </a:ext>
            </a:extLst>
          </p:cNvPr>
          <p:cNvGrpSpPr/>
          <p:nvPr/>
        </p:nvGrpSpPr>
        <p:grpSpPr>
          <a:xfrm>
            <a:off x="6273075" y="326354"/>
            <a:ext cx="5226961" cy="3047348"/>
            <a:chOff x="775790" y="2906269"/>
            <a:chExt cx="4326966" cy="2522646"/>
          </a:xfrm>
        </p:grpSpPr>
        <p:pic>
          <p:nvPicPr>
            <p:cNvPr id="5" name="Picture 4" descr="Imagen relacionada">
              <a:extLst>
                <a:ext uri="{FF2B5EF4-FFF2-40B4-BE49-F238E27FC236}">
                  <a16:creationId xmlns:a16="http://schemas.microsoft.com/office/drawing/2014/main" id="{20E1DE51-C9F4-20AC-52AE-45F6A48ACEA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75790" y="2906269"/>
              <a:ext cx="4169664" cy="2522646"/>
            </a:xfrm>
            <a:prstGeom prst="rect">
              <a:avLst/>
            </a:prstGeom>
            <a:solidFill>
              <a:srgbClr val="FFFFFF">
                <a:shade val="85000"/>
              </a:srgbClr>
            </a:solidFill>
            <a:ln w="190500" cap="sq">
              <a:solidFill>
                <a:srgbClr val="FFFFFF"/>
              </a:solidFill>
              <a:miter lim="800000"/>
            </a:ln>
            <a:effectLst>
              <a:outerShdw blurRad="65000" dist="50800" dir="12900000" kx="195000" ky="145000" algn="tl" rotWithShape="0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360000"/>
              </a:camera>
              <a:lightRig rig="twoPt" dir="t">
                <a:rot lat="0" lon="0" rev="7200000"/>
              </a:lightRig>
            </a:scene3d>
            <a:sp3d contourW="12700">
              <a:bevelT w="25400" h="19050"/>
              <a:contourClr>
                <a:srgbClr val="969696"/>
              </a:contourClr>
            </a:sp3d>
          </p:spPr>
        </p:pic>
        <p:grpSp>
          <p:nvGrpSpPr>
            <p:cNvPr id="6" name="Grupo 6">
              <a:extLst>
                <a:ext uri="{FF2B5EF4-FFF2-40B4-BE49-F238E27FC236}">
                  <a16:creationId xmlns:a16="http://schemas.microsoft.com/office/drawing/2014/main" id="{16B7EB07-3AD5-8C93-6C96-BAF94BD72ED6}"/>
                </a:ext>
              </a:extLst>
            </p:cNvPr>
            <p:cNvGrpSpPr/>
            <p:nvPr/>
          </p:nvGrpSpPr>
          <p:grpSpPr>
            <a:xfrm>
              <a:off x="1665782" y="4530628"/>
              <a:ext cx="3436974" cy="661193"/>
              <a:chOff x="1665782" y="4530628"/>
              <a:chExt cx="7381506" cy="1420030"/>
            </a:xfrm>
          </p:grpSpPr>
          <p:sp>
            <p:nvSpPr>
              <p:cNvPr id="7" name="Rectángulo: esquinas redondeadas 4">
                <a:extLst>
                  <a:ext uri="{FF2B5EF4-FFF2-40B4-BE49-F238E27FC236}">
                    <a16:creationId xmlns:a16="http://schemas.microsoft.com/office/drawing/2014/main" id="{D58A6ACB-DACA-9422-9F1B-5C6AECDF76B4}"/>
                  </a:ext>
                </a:extLst>
              </p:cNvPr>
              <p:cNvSpPr/>
              <p:nvPr/>
            </p:nvSpPr>
            <p:spPr>
              <a:xfrm rot="19320634">
                <a:off x="1665782" y="4614486"/>
                <a:ext cx="2794118" cy="1185465"/>
              </a:xfrm>
              <a:prstGeom prst="roundRect">
                <a:avLst/>
              </a:prstGeom>
              <a:solidFill>
                <a:schemeClr val="bg2">
                  <a:alpha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s-ES_trad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s-ES" sz="1600"/>
              </a:p>
            </p:txBody>
          </p:sp>
          <p:sp>
            <p:nvSpPr>
              <p:cNvPr id="8" name="Rectángulo: esquinas redondeadas 5">
                <a:extLst>
                  <a:ext uri="{FF2B5EF4-FFF2-40B4-BE49-F238E27FC236}">
                    <a16:creationId xmlns:a16="http://schemas.microsoft.com/office/drawing/2014/main" id="{06ACB200-CD7B-2985-80E3-08B96E61681E}"/>
                  </a:ext>
                </a:extLst>
              </p:cNvPr>
              <p:cNvSpPr/>
              <p:nvPr/>
            </p:nvSpPr>
            <p:spPr>
              <a:xfrm rot="20337608">
                <a:off x="5976352" y="4530628"/>
                <a:ext cx="3070936" cy="1420030"/>
              </a:xfrm>
              <a:prstGeom prst="roundRect">
                <a:avLst/>
              </a:prstGeom>
              <a:solidFill>
                <a:schemeClr val="bg2">
                  <a:alpha val="9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s-ES_trad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s-ES"/>
              </a:p>
            </p:txBody>
          </p:sp>
          <p:sp>
            <p:nvSpPr>
              <p:cNvPr id="10" name="CuadroTexto 1">
                <a:extLst>
                  <a:ext uri="{FF2B5EF4-FFF2-40B4-BE49-F238E27FC236}">
                    <a16:creationId xmlns:a16="http://schemas.microsoft.com/office/drawing/2014/main" id="{1E40B196-B3B0-F9AF-31FD-C68D8E49CDD3}"/>
                  </a:ext>
                </a:extLst>
              </p:cNvPr>
              <p:cNvSpPr txBox="1"/>
              <p:nvPr/>
            </p:nvSpPr>
            <p:spPr>
              <a:xfrm rot="19321424">
                <a:off x="1772951" y="4761797"/>
                <a:ext cx="2279541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s-ES_trad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02005">
                  <a:spcAft>
                    <a:spcPts val="439"/>
                  </a:spcAft>
                </a:pPr>
                <a:r>
                  <a:rPr lang="es-ES" sz="1318" b="1" kern="1200">
                    <a:solidFill>
                      <a:schemeClr val="tx1"/>
                    </a:solidFill>
                    <a:latin typeface="Tempus Sans ITC" panose="04020404030D07020202" pitchFamily="82" charset="0"/>
                    <a:ea typeface="Microsoft YaHei UI" panose="020B0503020204020204" pitchFamily="34" charset="-122"/>
                    <a:cs typeface="+mn-cs"/>
                  </a:rPr>
                  <a:t>PLÁTANOS EN PLÁSTICO</a:t>
                </a:r>
                <a:endParaRPr lang="es-ES"/>
              </a:p>
            </p:txBody>
          </p:sp>
          <p:sp>
            <p:nvSpPr>
              <p:cNvPr id="11" name="CuadroTexto 7">
                <a:extLst>
                  <a:ext uri="{FF2B5EF4-FFF2-40B4-BE49-F238E27FC236}">
                    <a16:creationId xmlns:a16="http://schemas.microsoft.com/office/drawing/2014/main" id="{A379C05B-BFFD-6EAD-C53C-A34DC74F1240}"/>
                  </a:ext>
                </a:extLst>
              </p:cNvPr>
              <p:cNvSpPr txBox="1"/>
              <p:nvPr/>
            </p:nvSpPr>
            <p:spPr>
              <a:xfrm rot="20245244">
                <a:off x="6195734" y="4716918"/>
                <a:ext cx="2609502" cy="11095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s-ES_trad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502005">
                  <a:spcAft>
                    <a:spcPts val="439"/>
                  </a:spcAft>
                </a:pPr>
                <a:r>
                  <a:rPr lang="es-ES" sz="1318" b="1" kern="1200">
                    <a:solidFill>
                      <a:schemeClr val="tx1"/>
                    </a:solidFill>
                    <a:latin typeface="Tempus Sans ITC" panose="04020404030D07020202" pitchFamily="82" charset="0"/>
                    <a:ea typeface="Microsoft YaHei UI" panose="020B0503020204020204" pitchFamily="34" charset="-122"/>
                    <a:cs typeface="+mn-cs"/>
                  </a:rPr>
                  <a:t>MANDARINA</a:t>
                </a:r>
                <a:r>
                  <a:rPr lang="es-ES" sz="1538" b="1" kern="1200">
                    <a:solidFill>
                      <a:schemeClr val="tx1"/>
                    </a:solidFill>
                    <a:latin typeface="Tempus Sans ITC" panose="04020404030D07020202" pitchFamily="82" charset="0"/>
                    <a:ea typeface="Microsoft YaHei UI" panose="020B0503020204020204" pitchFamily="34" charset="-122"/>
                    <a:cs typeface="+mn-cs"/>
                  </a:rPr>
                  <a:t> </a:t>
                </a:r>
                <a:r>
                  <a:rPr lang="es-ES" sz="1756" b="1" kern="1200">
                    <a:solidFill>
                      <a:schemeClr val="tx1"/>
                    </a:solidFill>
                    <a:latin typeface="Tempus Sans ITC" panose="04020404030D07020202" pitchFamily="82" charset="0"/>
                    <a:ea typeface="Microsoft YaHei UI" panose="020B0503020204020204" pitchFamily="34" charset="-122"/>
                    <a:cs typeface="+mn-cs"/>
                  </a:rPr>
                  <a:t>PELADA</a:t>
                </a:r>
                <a:endParaRPr lang="es-ES" sz="2800" b="1">
                  <a:latin typeface="Tempus Sans ITC" panose="04020404030D07020202" pitchFamily="82" charset="0"/>
                  <a:ea typeface="Microsoft YaHei UI" panose="020B0503020204020204" pitchFamily="34" charset="-122"/>
                </a:endParaRPr>
              </a:p>
            </p:txBody>
          </p:sp>
        </p:grpSp>
      </p:grpSp>
      <p:sp>
        <p:nvSpPr>
          <p:cNvPr id="4" name="Arrow: Curved Down 3">
            <a:extLst>
              <a:ext uri="{FF2B5EF4-FFF2-40B4-BE49-F238E27FC236}">
                <a16:creationId xmlns:a16="http://schemas.microsoft.com/office/drawing/2014/main" id="{8B2B15F9-67A9-EEAA-DB67-DBD50491FA3F}"/>
              </a:ext>
            </a:extLst>
          </p:cNvPr>
          <p:cNvSpPr/>
          <p:nvPr/>
        </p:nvSpPr>
        <p:spPr>
          <a:xfrm rot="4080000" flipV="1">
            <a:off x="5377211" y="3843663"/>
            <a:ext cx="1861457" cy="1023258"/>
          </a:xfrm>
          <a:prstGeom prst="curvedDownArrow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C58F543-15D0-98AC-AB9B-0F7DD0478B7A}"/>
              </a:ext>
            </a:extLst>
          </p:cNvPr>
          <p:cNvSpPr txBox="1"/>
          <p:nvPr/>
        </p:nvSpPr>
        <p:spPr>
          <a:xfrm>
            <a:off x="2144655" y="2821637"/>
            <a:ext cx="2656114" cy="90729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Calibri Light"/>
                <a:cs typeface="Calibri Light"/>
              </a:rPr>
              <a:t>REDESEÑO</a:t>
            </a:r>
            <a:endParaRPr lang="en-US" sz="4000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73976331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2" name="Rectangle 71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409B49A-2E82-3972-02AD-81F698C552D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908" y="-3998"/>
            <a:ext cx="12199815" cy="6865996"/>
          </a:xfrm>
          <a:prstGeom prst="rect">
            <a:avLst/>
          </a:prstGeom>
        </p:spPr>
      </p:pic>
      <p:sp useBgFill="1">
        <p:nvSpPr>
          <p:cNvPr id="74" name="Freeform: Shape 73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861A6F9-96F8-363A-C014-865FE05BFD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4380" y="941694"/>
            <a:ext cx="8423238" cy="705227"/>
          </a:xfrm>
        </p:spPr>
        <p:txBody>
          <a:bodyPr vert="horz" lIns="91440" tIns="45720" rIns="91440" bIns="45720" rtlCol="0" anchor="b">
            <a:normAutofit fontScale="90000"/>
          </a:bodyPr>
          <a:lstStyle/>
          <a:p>
            <a:pPr algn="ctr"/>
            <a:r>
              <a:rPr lang="pt-BR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Os animais e as </a:t>
            </a:r>
            <a:r>
              <a:rPr lang="pt-BR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persoas</a:t>
            </a:r>
            <a:r>
              <a:rPr lang="pt-BR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pt-BR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beben</a:t>
            </a:r>
            <a:r>
              <a:rPr lang="pt-BR" sz="28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auga para </a:t>
            </a:r>
            <a:r>
              <a:rPr lang="pt-BR" sz="28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sobrevivir</a:t>
            </a:r>
            <a:br>
              <a:rPr lang="en-US" sz="2200" dirty="0"/>
            </a:br>
            <a:endParaRPr lang="en-US" sz="2200" dirty="0">
              <a:solidFill>
                <a:srgbClr val="000000"/>
              </a:solidFill>
              <a:latin typeface="Calibri Light"/>
              <a:ea typeface="Calibri Light"/>
              <a:cs typeface="Calibri Light"/>
            </a:endParaRPr>
          </a:p>
        </p:txBody>
      </p:sp>
      <p:sp>
        <p:nvSpPr>
          <p:cNvPr id="78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80292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42" name="Rectangle 1041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FA698800-E579-431A-AFE7-B1C14EC4C43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4"/>
              </a:ext>
            </a:extLst>
          </a:blip>
          <a:srcRect l="469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44" name="Freeform: Shape 1043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46" name="Freeform: Shape 1045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48" name="Freeform: Shape 1047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16CD1FB4-C2E4-4BBB-9DA0-267A85B8B779}"/>
              </a:ext>
            </a:extLst>
          </p:cNvPr>
          <p:cNvSpPr txBox="1"/>
          <p:nvPr/>
        </p:nvSpPr>
        <p:spPr>
          <a:xfrm>
            <a:off x="1394220" y="1396310"/>
            <a:ext cx="4181444" cy="236267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defPPr>
              <a:defRPr lang="es-ES"/>
            </a:defPPr>
            <a:lvl1pPr algn="ctr">
              <a:defRPr sz="115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NeueLT Pro 95 Blk" panose="020B0904020202020204" pitchFamily="34" charset="0"/>
              </a:defRPr>
            </a:lvl1pPr>
          </a:lstStyle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Lato Light"/>
                <a:ea typeface="Lato Light"/>
                <a:cs typeface="Lato Light"/>
              </a:rPr>
              <a:t>REPARAR</a:t>
            </a:r>
          </a:p>
        </p:txBody>
      </p:sp>
    </p:spTree>
    <p:extLst>
      <p:ext uri="{BB962C8B-B14F-4D97-AF65-F5344CB8AC3E}">
        <p14:creationId xmlns:p14="http://schemas.microsoft.com/office/powerpoint/2010/main" val="379792446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92" name="Rectangle 3091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sp>
        <p:nvSpPr>
          <p:cNvPr id="3094" name="Freeform: Shape 3093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96" name="Freeform: Shape 3095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98" name="Freeform: Shape 3097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4" name="Arrow: Curved Down 3">
            <a:extLst>
              <a:ext uri="{FF2B5EF4-FFF2-40B4-BE49-F238E27FC236}">
                <a16:creationId xmlns:a16="http://schemas.microsoft.com/office/drawing/2014/main" id="{8B2B15F9-67A9-EEAA-DB67-DBD50491FA3F}"/>
              </a:ext>
            </a:extLst>
          </p:cNvPr>
          <p:cNvSpPr/>
          <p:nvPr/>
        </p:nvSpPr>
        <p:spPr>
          <a:xfrm rot="2820000">
            <a:off x="9584315" y="707359"/>
            <a:ext cx="1763486" cy="794655"/>
          </a:xfrm>
          <a:prstGeom prst="curvedDownArrow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C58F543-15D0-98AC-AB9B-0F7DD0478B7A}"/>
              </a:ext>
            </a:extLst>
          </p:cNvPr>
          <p:cNvSpPr txBox="1"/>
          <p:nvPr/>
        </p:nvSpPr>
        <p:spPr>
          <a:xfrm>
            <a:off x="2098353" y="2165554"/>
            <a:ext cx="2656114" cy="147129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Calibri Light"/>
                <a:cs typeface="Calibri Light"/>
              </a:rPr>
              <a:t>RENOVAR</a:t>
            </a:r>
            <a:endParaRPr lang="en-US" sz="4000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  <a:ea typeface="+mj-ea"/>
              <a:cs typeface="+mj-cs"/>
            </a:endParaRPr>
          </a:p>
        </p:txBody>
      </p:sp>
      <p:pic>
        <p:nvPicPr>
          <p:cNvPr id="9" name="Picture 8" descr="14 Maneras de renovar tus viejos muebles">
            <a:extLst>
              <a:ext uri="{FF2B5EF4-FFF2-40B4-BE49-F238E27FC236}">
                <a16:creationId xmlns:a16="http://schemas.microsoft.com/office/drawing/2014/main" id="{78DC20BA-1C8B-0551-A920-EE6AEC77C6C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22571" y="290713"/>
            <a:ext cx="2743200" cy="2727832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13" name="Picture 12" descr="14 Maneras de renovar tus viejos muebles">
            <a:extLst>
              <a:ext uri="{FF2B5EF4-FFF2-40B4-BE49-F238E27FC236}">
                <a16:creationId xmlns:a16="http://schemas.microsoft.com/office/drawing/2014/main" id="{D9AB4008-04D6-EC1B-4420-6B189DEC832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920000">
            <a:off x="7707086" y="1968954"/>
            <a:ext cx="3722914" cy="3932463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</p:spTree>
    <p:extLst>
      <p:ext uri="{BB962C8B-B14F-4D97-AF65-F5344CB8AC3E}">
        <p14:creationId xmlns:p14="http://schemas.microsoft.com/office/powerpoint/2010/main" val="1720736826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42" name="Rectangle 1041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FA698800-E579-431A-AFE7-B1C14EC4C43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rcRect t="7464" b="7464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44" name="Freeform: Shape 1043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46" name="Freeform: Shape 1045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48" name="Freeform: Shape 1047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16CD1FB4-C2E4-4BBB-9DA0-267A85B8B779}"/>
              </a:ext>
            </a:extLst>
          </p:cNvPr>
          <p:cNvSpPr txBox="1"/>
          <p:nvPr/>
        </p:nvSpPr>
        <p:spPr>
          <a:xfrm>
            <a:off x="1394220" y="2753032"/>
            <a:ext cx="4181444" cy="961021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defPPr>
              <a:defRPr lang="es-ES"/>
            </a:defPPr>
            <a:lvl1pPr algn="ctr">
              <a:defRPr sz="115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NeueLT Pro 95 Blk" panose="020B0904020202020204" pitchFamily="34" charset="0"/>
              </a:defRPr>
            </a:lvl1pPr>
          </a:lstStyle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Lato Light"/>
                <a:ea typeface="Lato Light"/>
                <a:cs typeface="Lato Light"/>
              </a:rPr>
              <a:t>RECUPERAR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774E0A2-0560-B294-B447-FB481DFA044C}"/>
              </a:ext>
            </a:extLst>
          </p:cNvPr>
          <p:cNvSpPr txBox="1"/>
          <p:nvPr/>
        </p:nvSpPr>
        <p:spPr>
          <a:xfrm>
            <a:off x="0" y="6858000"/>
            <a:ext cx="12192000" cy="317500"/>
          </a:xfrm>
          <a:prstGeom prst="rect">
            <a:avLst/>
          </a:prstGeom>
        </p:spPr>
        <p:txBody>
          <a:bodyPr>
            <a:normAutofit fontScale="92500" lnSpcReduction="20000"/>
          </a:bodyPr>
          <a:lstStyle/>
          <a:p>
            <a:r>
              <a:rPr lang="en-US">
                <a:hlinkClick r:id="rId4"/>
              </a:rPr>
              <a:t>Esta foto</a:t>
            </a:r>
            <a:r>
              <a:rPr lang="en-US"/>
              <a:t> de Autor desconocido se concede bajo licencia de </a:t>
            </a:r>
            <a:r>
              <a:rPr lang="en-US">
                <a:hlinkClick r:id="rId5"/>
              </a:rPr>
              <a:t>CC BY-SA</a:t>
            </a:r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246390732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8B625A25-50A2-7F17-3ABB-D8317EBE586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38317" y="643467"/>
            <a:ext cx="2701966" cy="5571066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06252610-488F-C36D-3862-C86F80C45700}"/>
              </a:ext>
            </a:extLst>
          </p:cNvPr>
          <p:cNvGrpSpPr/>
          <p:nvPr/>
        </p:nvGrpSpPr>
        <p:grpSpPr>
          <a:xfrm>
            <a:off x="6256864" y="1907183"/>
            <a:ext cx="5291667" cy="3329735"/>
            <a:chOff x="293424" y="785149"/>
            <a:chExt cx="9061747" cy="5702023"/>
          </a:xfrm>
        </p:grpSpPr>
        <p:sp>
          <p:nvSpPr>
            <p:cNvPr id="4" name="CuadroTexto 3">
              <a:extLst>
                <a:ext uri="{FF2B5EF4-FFF2-40B4-BE49-F238E27FC236}">
                  <a16:creationId xmlns:a16="http://schemas.microsoft.com/office/drawing/2014/main" id="{F96D21D5-C36C-4885-A8F2-2BFA25649526}"/>
                </a:ext>
              </a:extLst>
            </p:cNvPr>
            <p:cNvSpPr txBox="1"/>
            <p:nvPr/>
          </p:nvSpPr>
          <p:spPr>
            <a:xfrm>
              <a:off x="640659" y="3935134"/>
              <a:ext cx="2848261" cy="2420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530352">
                <a:spcAft>
                  <a:spcPts val="600"/>
                </a:spcAft>
              </a:pPr>
              <a:r>
                <a:rPr lang="es-ES" sz="5104" b="1" kern="1200" dirty="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20%</a:t>
              </a:r>
              <a:r>
                <a:rPr lang="es-ES" sz="2088" b="1" kern="1200" dirty="0">
                  <a:solidFill>
                    <a:schemeClr val="tx1"/>
                  </a:solidFill>
                  <a:latin typeface="+mn-lt"/>
                  <a:ea typeface="+mn-ea"/>
                  <a:cs typeface="+mn-cs"/>
                </a:rPr>
                <a:t> </a:t>
              </a:r>
              <a:r>
                <a:rPr lang="es-ES" sz="1160" kern="1200" dirty="0">
                  <a:solidFill>
                    <a:schemeClr val="tx1"/>
                  </a:solidFill>
                  <a:latin typeface="Avenir Next LT Pro Light" panose="020B0304020202020204" pitchFamily="34" charset="0"/>
                  <a:ea typeface="+mn-ea"/>
                  <a:cs typeface="+mn-cs"/>
                </a:rPr>
                <a:t>REDUCIÓN DO CONSUMO DE AUGA</a:t>
              </a:r>
              <a:endParaRPr lang="es-ES" dirty="0">
                <a:latin typeface="Avenir Next LT Pro Light" panose="020B0304020202020204" pitchFamily="34" charset="0"/>
              </a:endParaRPr>
            </a:p>
          </p:txBody>
        </p:sp>
        <p:sp>
          <p:nvSpPr>
            <p:cNvPr id="10" name="CuadroTexto 9">
              <a:extLst>
                <a:ext uri="{FF2B5EF4-FFF2-40B4-BE49-F238E27FC236}">
                  <a16:creationId xmlns:a16="http://schemas.microsoft.com/office/drawing/2014/main" id="{4B020038-E2C0-483F-BC2D-1AAB2ADEF2D8}"/>
                </a:ext>
              </a:extLst>
            </p:cNvPr>
            <p:cNvSpPr txBox="1"/>
            <p:nvPr/>
          </p:nvSpPr>
          <p:spPr>
            <a:xfrm>
              <a:off x="3416012" y="3935134"/>
              <a:ext cx="2848261" cy="255203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530352">
                <a:spcAft>
                  <a:spcPts val="600"/>
                </a:spcAft>
              </a:pPr>
              <a:r>
                <a:rPr lang="es-ES" sz="5104" b="1" kern="1200" dirty="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50% </a:t>
              </a:r>
            </a:p>
            <a:p>
              <a:pPr defTabSz="530352">
                <a:spcAft>
                  <a:spcPts val="600"/>
                </a:spcAft>
              </a:pPr>
              <a:r>
                <a:rPr lang="es-ES" sz="1160" kern="1200" dirty="0">
                  <a:solidFill>
                    <a:schemeClr val="tx1"/>
                  </a:solidFill>
                  <a:latin typeface="Avenir Next LT Pro Light" panose="020B0304020202020204" pitchFamily="34" charset="0"/>
                  <a:ea typeface="+mn-ea"/>
                  <a:cs typeface="+mn-cs"/>
                </a:rPr>
                <a:t>REDUCIÓN DO COSUMO ENERXÉTICO</a:t>
              </a:r>
              <a:endParaRPr lang="es-ES" sz="2000" dirty="0">
                <a:latin typeface="Avenir Next LT Pro Light" panose="020B0304020202020204" pitchFamily="34" charset="0"/>
              </a:endParaRPr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FB7AD4F-E84E-46A5-99B5-924EB4C17E08}"/>
                </a:ext>
              </a:extLst>
            </p:cNvPr>
            <p:cNvSpPr txBox="1"/>
            <p:nvPr/>
          </p:nvSpPr>
          <p:spPr>
            <a:xfrm>
              <a:off x="6590202" y="3935134"/>
              <a:ext cx="2764969" cy="23781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530352">
                <a:spcAft>
                  <a:spcPts val="600"/>
                </a:spcAft>
              </a:pPr>
              <a:r>
                <a:rPr lang="es-ES" sz="5104" b="1" kern="1200" dirty="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60% </a:t>
              </a:r>
            </a:p>
            <a:p>
              <a:pPr defTabSz="530352">
                <a:spcAft>
                  <a:spcPts val="600"/>
                </a:spcAft>
              </a:pPr>
              <a:r>
                <a:rPr lang="es-ES" sz="1160" kern="1200" dirty="0">
                  <a:solidFill>
                    <a:schemeClr val="tx1"/>
                  </a:solidFill>
                  <a:latin typeface="Avenir Next LT Pro Light" panose="020B0304020202020204" pitchFamily="34" charset="0"/>
                  <a:ea typeface="+mn-ea"/>
                  <a:cs typeface="+mn-cs"/>
                </a:rPr>
                <a:t>REDUCIÓN DO </a:t>
              </a:r>
            </a:p>
            <a:p>
              <a:pPr defTabSz="530352">
                <a:spcAft>
                  <a:spcPts val="600"/>
                </a:spcAft>
              </a:pPr>
              <a:r>
                <a:rPr lang="es-ES" sz="1160" kern="1200" dirty="0">
                  <a:solidFill>
                    <a:schemeClr val="tx1"/>
                  </a:solidFill>
                  <a:latin typeface="Avenir Next LT Pro Light" panose="020B0304020202020204" pitchFamily="34" charset="0"/>
                  <a:ea typeface="+mn-ea"/>
                  <a:cs typeface="+mn-cs"/>
                </a:rPr>
                <a:t>EMISIÓNS DE CO2</a:t>
              </a:r>
              <a:endParaRPr lang="es-ES" sz="2000" dirty="0">
                <a:latin typeface="Avenir Next LT Pro Light" panose="020B0304020202020204" pitchFamily="34" charset="0"/>
              </a:endParaRPr>
            </a:p>
          </p:txBody>
        </p:sp>
        <p:sp>
          <p:nvSpPr>
            <p:cNvPr id="2" name="CuadroTexto 1">
              <a:extLst>
                <a:ext uri="{FF2B5EF4-FFF2-40B4-BE49-F238E27FC236}">
                  <a16:creationId xmlns:a16="http://schemas.microsoft.com/office/drawing/2014/main" id="{450AFF27-9192-401D-87B5-587818C0263E}"/>
                </a:ext>
              </a:extLst>
            </p:cNvPr>
            <p:cNvSpPr txBox="1"/>
            <p:nvPr/>
          </p:nvSpPr>
          <p:spPr>
            <a:xfrm>
              <a:off x="293424" y="785149"/>
              <a:ext cx="8638674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530352">
                <a:spcAft>
                  <a:spcPts val="600"/>
                </a:spcAft>
              </a:pPr>
              <a:r>
                <a:rPr lang="es-ES" sz="4640" b="1" kern="1200" dirty="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70</a:t>
              </a:r>
              <a:r>
                <a:rPr lang="es-ES" sz="2320" b="1" kern="1200" dirty="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 botellas de PET =</a:t>
              </a:r>
              <a:r>
                <a:rPr lang="es-ES" sz="4640" b="1" kern="1200" dirty="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1</a:t>
              </a:r>
              <a:r>
                <a:rPr lang="es-ES" sz="2320" b="1" kern="1200" dirty="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m de tejido</a:t>
              </a:r>
              <a:endParaRPr lang="es-ES" sz="4000" b="1" dirty="0">
                <a:latin typeface="Aharoni" panose="02010803020104030203" pitchFamily="2" charset="-79"/>
                <a:cs typeface="Aharoni" panose="02010803020104030203" pitchFamily="2" charset="-79"/>
              </a:endParaRPr>
            </a:p>
          </p:txBody>
        </p:sp>
        <p:pic>
          <p:nvPicPr>
            <p:cNvPr id="7" name="Imagen 6">
              <a:extLst>
                <a:ext uri="{FF2B5EF4-FFF2-40B4-BE49-F238E27FC236}">
                  <a16:creationId xmlns:a16="http://schemas.microsoft.com/office/drawing/2014/main" id="{A20B9F75-8C2D-4508-A4F1-1AED4FE8E53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0" b="100000" l="5479" r="100000">
                          <a14:foregroundMark x1="20091" y1="30493" x2="71233" y2="82511"/>
                          <a14:foregroundMark x1="35160" y1="17937" x2="83105" y2="52466"/>
                          <a14:foregroundMark x1="70320" y1="20179" x2="70320" y2="20179"/>
                          <a14:foregroundMark x1="52055" y1="43946" x2="60731" y2="46637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40658" y="2382343"/>
              <a:ext cx="1978335" cy="2017700"/>
            </a:xfrm>
            <a:prstGeom prst="rect">
              <a:avLst/>
            </a:prstGeom>
          </p:spPr>
        </p:pic>
        <p:pic>
          <p:nvPicPr>
            <p:cNvPr id="8" name="Imagen 7">
              <a:extLst>
                <a:ext uri="{FF2B5EF4-FFF2-40B4-BE49-F238E27FC236}">
                  <a16:creationId xmlns:a16="http://schemas.microsoft.com/office/drawing/2014/main" id="{9C43B1F9-2CD6-4D9F-9D2A-CB622480B26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screen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0" b="100000" l="0" r="100000">
                          <a14:foregroundMark x1="34862" y1="19731" x2="73394" y2="76233"/>
                          <a14:foregroundMark x1="73853" y1="25112" x2="19266" y2="73543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66524" y="2382343"/>
              <a:ext cx="1978335" cy="2017700"/>
            </a:xfrm>
            <a:prstGeom prst="rect">
              <a:avLst/>
            </a:prstGeom>
          </p:spPr>
        </p:pic>
        <p:pic>
          <p:nvPicPr>
            <p:cNvPr id="9" name="Imagen 8">
              <a:extLst>
                <a:ext uri="{FF2B5EF4-FFF2-40B4-BE49-F238E27FC236}">
                  <a16:creationId xmlns:a16="http://schemas.microsoft.com/office/drawing/2014/main" id="{93F5A559-D435-4F94-8D9A-2184E1A8819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screen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0" b="100000" l="0" r="100000">
                          <a14:foregroundMark x1="25676" y1="17937" x2="64865" y2="80717"/>
                          <a14:foregroundMark x1="60811" y1="33632" x2="12162" y2="63229"/>
                          <a14:foregroundMark x1="67117" y1="41704" x2="66667" y2="71749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287885" y="2393477"/>
              <a:ext cx="2008774" cy="20177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77677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ítulo 1"/>
          <p:cNvSpPr txBox="1">
            <a:spLocks/>
          </p:cNvSpPr>
          <p:nvPr/>
        </p:nvSpPr>
        <p:spPr>
          <a:xfrm>
            <a:off x="407368" y="1916832"/>
            <a:ext cx="10513168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-33288" y="1369424"/>
            <a:ext cx="11932417" cy="411756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s-ES_tradnl" sz="65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¿E SE SABÍAS QUE HAI UN </a:t>
            </a:r>
          </a:p>
          <a:p>
            <a:pPr algn="ctr"/>
            <a:r>
              <a:rPr lang="es-ES_tradnl" sz="19900" b="1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8</a:t>
            </a:r>
            <a:r>
              <a:rPr lang="es-ES_tradnl" sz="13800" b="1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º R</a:t>
            </a:r>
            <a:r>
              <a:rPr lang="es-ES_tradnl" sz="7200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?</a:t>
            </a:r>
            <a:endParaRPr lang="es-ES_tradnl" sz="7200" i="1" dirty="0">
              <a:solidFill>
                <a:schemeClr val="bg1"/>
              </a:solidFill>
              <a:latin typeface="Aharoni" panose="02010803020104030203" pitchFamily="2" charset="-79"/>
              <a:ea typeface="Lato Light" charset="0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8720584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ontaña _ TenemosUnProblema _ Proyecto Libera">
            <a:hlinkClick r:id="" action="ppaction://media"/>
            <a:extLst>
              <a:ext uri="{FF2B5EF4-FFF2-40B4-BE49-F238E27FC236}">
                <a16:creationId xmlns:a16="http://schemas.microsoft.com/office/drawing/2014/main" id="{A4DFED98-7118-4471-8AD8-FD746F332103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62555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948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ítulo 1"/>
          <p:cNvSpPr txBox="1">
            <a:spLocks/>
          </p:cNvSpPr>
          <p:nvPr/>
        </p:nvSpPr>
        <p:spPr>
          <a:xfrm>
            <a:off x="-9134" y="2636912"/>
            <a:ext cx="12192000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endParaRPr lang="es-ES_tradnl" sz="66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407368" y="1916832"/>
            <a:ext cx="10513168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704421" y="57578"/>
            <a:ext cx="10764889" cy="616074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s-ES_tradnl" sz="16600" b="1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R</a:t>
            </a:r>
            <a:r>
              <a:rPr lang="es-ES_tradnl" sz="11500" b="1" dirty="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ECOLLER</a:t>
            </a:r>
            <a:endParaRPr lang="es-ES_tradnl" sz="8000" i="1" dirty="0">
              <a:solidFill>
                <a:schemeClr val="bg1"/>
              </a:solidFill>
              <a:latin typeface="Aharoni" panose="02010803020104030203" pitchFamily="2" charset="-79"/>
              <a:ea typeface="Lato Light" charset="0"/>
              <a:cs typeface="Aharoni" panose="02010803020104030203" pitchFamily="2" charset="-79"/>
            </a:endParaRP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1EE81605-D272-46F8-BA49-AC4D05AD5CAF}"/>
              </a:ext>
            </a:extLst>
          </p:cNvPr>
          <p:cNvSpPr txBox="1"/>
          <p:nvPr/>
        </p:nvSpPr>
        <p:spPr>
          <a:xfrm>
            <a:off x="2570018" y="3806379"/>
            <a:ext cx="705196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3600" dirty="0">
                <a:solidFill>
                  <a:schemeClr val="bg1"/>
                </a:solidFill>
                <a:latin typeface="Avenir Next LT Pro Light" panose="020B0304020202020204" pitchFamily="34" charset="0"/>
              </a:rPr>
              <a:t>LIXORALEZA E INFORMACIÓN</a:t>
            </a:r>
          </a:p>
        </p:txBody>
      </p:sp>
    </p:spTree>
    <p:extLst>
      <p:ext uri="{BB962C8B-B14F-4D97-AF65-F5344CB8AC3E}">
        <p14:creationId xmlns:p14="http://schemas.microsoft.com/office/powerpoint/2010/main" val="4155515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2" name="Rectangle 71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CDA17BB9-B88E-D52D-95FA-CA7B1C05C3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  <a:noFill/>
        </p:spPr>
      </p:pic>
      <p:sp useBgFill="1">
        <p:nvSpPr>
          <p:cNvPr id="74" name="Freeform: Shape 73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D1366F4-EA5D-B843-4FF5-C39A66C4F9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53924"/>
            <a:ext cx="3106271" cy="2175076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pt-BR" sz="3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CIENCIA CIDADÁ</a:t>
            </a:r>
            <a:br>
              <a:rPr lang="pt-BR" sz="3100" dirty="0">
                <a:solidFill>
                  <a:schemeClr val="tx1">
                    <a:lumMod val="85000"/>
                    <a:lumOff val="15000"/>
                  </a:schemeClr>
                </a:solidFill>
              </a:rPr>
            </a:br>
            <a:r>
              <a:rPr lang="pt-BR" sz="3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A través da </a:t>
            </a:r>
            <a:r>
              <a:rPr lang="pt-BR" sz="3100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aprendizaxe</a:t>
            </a:r>
            <a:r>
              <a:rPr lang="pt-BR" sz="3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pt-BR" sz="3100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activa</a:t>
            </a:r>
            <a:endParaRPr lang="en-US" sz="31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78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53609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7" name="Rectangle 16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298BDC3-47F2-B43A-1606-A3EDF9C7EB85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/>
          <a:stretch/>
        </p:blipFill>
        <p:spPr>
          <a:xfrm>
            <a:off x="20" y="10"/>
            <a:ext cx="12191979" cy="6857989"/>
          </a:xfrm>
          <a:prstGeom prst="rect">
            <a:avLst/>
          </a:prstGeom>
        </p:spPr>
      </p:pic>
      <p:sp useBgFill="1">
        <p:nvSpPr>
          <p:cNvPr id="19" name="Freeform: Shape 18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04764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04764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CuadroTexto 22">
            <a:extLst>
              <a:ext uri="{FF2B5EF4-FFF2-40B4-BE49-F238E27FC236}">
                <a16:creationId xmlns:a16="http://schemas.microsoft.com/office/drawing/2014/main" id="{5F528FD4-1993-693F-5BD3-125ECD5C7044}"/>
              </a:ext>
            </a:extLst>
          </p:cNvPr>
          <p:cNvSpPr txBox="1"/>
          <p:nvPr/>
        </p:nvSpPr>
        <p:spPr>
          <a:xfrm>
            <a:off x="7776896" y="1390148"/>
            <a:ext cx="3154082" cy="2122781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SENSIBILIZACIÓN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dentro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 e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fóra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 da aula, con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recursos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educativos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abertos</a:t>
            </a:r>
            <a:endParaRPr lang="en-US" sz="2800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23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8763268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7913797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1" name="Rectangle 20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 descr="Image alt">
            <a:extLst>
              <a:ext uri="{FF2B5EF4-FFF2-40B4-BE49-F238E27FC236}">
                <a16:creationId xmlns:a16="http://schemas.microsoft.com/office/drawing/2014/main" id="{223AF986-5572-F030-AC13-2610BD1AE0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/>
          <a:stretch/>
        </p:blipFill>
        <p:spPr>
          <a:xfrm>
            <a:off x="20" y="10"/>
            <a:ext cx="12191979" cy="6857989"/>
          </a:xfrm>
          <a:prstGeom prst="rect">
            <a:avLst/>
          </a:prstGeom>
        </p:spPr>
      </p:pic>
      <p:sp useBgFill="1">
        <p:nvSpPr>
          <p:cNvPr id="23" name="Freeform: Shape 22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CuadroTexto 20">
            <a:extLst>
              <a:ext uri="{FF2B5EF4-FFF2-40B4-BE49-F238E27FC236}">
                <a16:creationId xmlns:a16="http://schemas.microsoft.com/office/drawing/2014/main" id="{5676DF75-57C7-BC2B-5294-710332647BBE}"/>
              </a:ext>
            </a:extLst>
          </p:cNvPr>
          <p:cNvSpPr txBox="1"/>
          <p:nvPr/>
        </p:nvSpPr>
        <p:spPr>
          <a:xfrm>
            <a:off x="838200" y="1253924"/>
            <a:ext cx="3106271" cy="196019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s-ES" sz="25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IDENTIFICACIÓN DE PROBLEMAS </a:t>
            </a:r>
            <a:r>
              <a:rPr lang="es-ES" sz="25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Metodoloxía</a:t>
            </a:r>
            <a:r>
              <a:rPr lang="es-ES" sz="25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 de </a:t>
            </a:r>
            <a:r>
              <a:rPr lang="es-ES" sz="25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aprendizaxe</a:t>
            </a:r>
            <a:r>
              <a:rPr lang="es-ES" sz="25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 e </a:t>
            </a:r>
            <a:r>
              <a:rPr lang="es-ES" sz="25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servizo</a:t>
            </a:r>
            <a:endParaRPr lang="en-US" sz="2500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27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812307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6" name="Rectangle 45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 descr="Cardumen bajo el agua">
            <a:extLst>
              <a:ext uri="{FF2B5EF4-FFF2-40B4-BE49-F238E27FC236}">
                <a16:creationId xmlns:a16="http://schemas.microsoft.com/office/drawing/2014/main" id="{161184CB-9D72-DEEC-B4B3-F52BA63CD8F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345" y="847"/>
            <a:ext cx="12199815" cy="6856306"/>
          </a:xfrm>
          <a:prstGeom prst="rect">
            <a:avLst/>
          </a:prstGeom>
        </p:spPr>
      </p:pic>
      <p:sp useBgFill="1">
        <p:nvSpPr>
          <p:cNvPr id="48" name="Freeform: Shape 47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D49138-F93B-0CD5-9AD8-B407151F44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2943" y="899833"/>
            <a:ext cx="8423238" cy="705227"/>
          </a:xfrm>
        </p:spPr>
        <p:txBody>
          <a:bodyPr vert="horz" lIns="91440" tIns="45720" rIns="91440" bIns="45720" rtlCol="0" anchor="b">
            <a:noAutofit/>
          </a:bodyPr>
          <a:lstStyle/>
          <a:p>
            <a:pPr algn="ctr"/>
            <a:r>
              <a:rPr lang="pt-BR" sz="25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Onde os </a:t>
            </a:r>
            <a:r>
              <a:rPr lang="pt-BR" sz="25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ecosistemas</a:t>
            </a:r>
            <a:r>
              <a:rPr lang="pt-BR" sz="25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terrestres e </a:t>
            </a:r>
            <a:r>
              <a:rPr lang="pt-BR" sz="25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acuáticos</a:t>
            </a:r>
            <a:r>
              <a:rPr lang="pt-BR" sz="25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pt-BR" sz="25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utilizan</a:t>
            </a:r>
            <a:r>
              <a:rPr lang="pt-BR" sz="25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a auga para a </a:t>
            </a:r>
            <a:r>
              <a:rPr lang="pt-BR" sz="25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súa</a:t>
            </a:r>
            <a:r>
              <a:rPr lang="pt-BR" sz="2500" b="1" dirty="0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pt-BR" sz="2500" b="1" dirty="0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existencia</a:t>
            </a:r>
            <a:endParaRPr lang="es-ES_tradnl" sz="2500" b="1" dirty="0">
              <a:solidFill>
                <a:schemeClr val="accent1">
                  <a:lumMod val="50000"/>
                </a:schemeClr>
              </a:solidFill>
              <a:latin typeface="Lato Light"/>
              <a:ea typeface="Lato Light"/>
              <a:cs typeface="Lato Light"/>
            </a:endParaRPr>
          </a:p>
        </p:txBody>
      </p:sp>
      <p:sp>
        <p:nvSpPr>
          <p:cNvPr id="52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26308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>
            <a:extLst>
              <a:ext uri="{FF2B5EF4-FFF2-40B4-BE49-F238E27FC236}">
                <a16:creationId xmlns:a16="http://schemas.microsoft.com/office/drawing/2014/main" id="{9A123654-18A5-4125-BB37-E7EDABF3421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4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" name="Picture 1" descr="logo aulasseoeco.jpg">
            <a:extLst>
              <a:ext uri="{FF2B5EF4-FFF2-40B4-BE49-F238E27FC236}">
                <a16:creationId xmlns:a16="http://schemas.microsoft.com/office/drawing/2014/main" id="{EF7F7404-7F26-21F1-4DDB-4A0EBEB3BBFC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99342" y="6256749"/>
            <a:ext cx="3495428" cy="629981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969C7232-26CD-A72B-95D4-1B1DA5AF373C}"/>
              </a:ext>
            </a:extLst>
          </p:cNvPr>
          <p:cNvSpPr txBox="1"/>
          <p:nvPr/>
        </p:nvSpPr>
        <p:spPr>
          <a:xfrm>
            <a:off x="459441" y="635933"/>
            <a:ext cx="6849595" cy="193899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4000" dirty="0">
                <a:solidFill>
                  <a:schemeClr val="bg1"/>
                </a:solidFill>
                <a:latin typeface="Lato Black"/>
                <a:ea typeface="Lato Black"/>
                <a:cs typeface="Calibri"/>
              </a:rPr>
              <a:t>FORMA PARTE DO CAMBIO CON AULAS LIBERA</a:t>
            </a:r>
          </a:p>
        </p:txBody>
      </p:sp>
    </p:spTree>
    <p:extLst>
      <p:ext uri="{BB962C8B-B14F-4D97-AF65-F5344CB8AC3E}">
        <p14:creationId xmlns:p14="http://schemas.microsoft.com/office/powerpoint/2010/main" val="61376628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8" name="Rectangle 47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3" name="Picture 22" descr="Fotos gratis : hombre, playa, mar, agua, arena, Oceano, niña, Pies ...">
            <a:extLst>
              <a:ext uri="{FF2B5EF4-FFF2-40B4-BE49-F238E27FC236}">
                <a16:creationId xmlns:a16="http://schemas.microsoft.com/office/drawing/2014/main" id="{42E4D806-A28F-49D8-DCFB-3012F0B5BF6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" y="-22"/>
            <a:ext cx="12191977" cy="6858022"/>
          </a:xfrm>
          <a:prstGeom prst="rect">
            <a:avLst/>
          </a:prstGeom>
        </p:spPr>
      </p:pic>
      <p:sp useBgFill="1">
        <p:nvSpPr>
          <p:cNvPr id="50" name="Freeform: Shape 49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D3249CD-5551-8799-CC47-B18B4F8EACC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7968" y="818775"/>
            <a:ext cx="8423238" cy="705227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pt-BR" sz="2400" b="1" dirty="0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e coma eles, </a:t>
            </a:r>
            <a:r>
              <a:rPr lang="pt-BR" sz="2400" b="1" dirty="0" err="1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necesitámolo</a:t>
            </a:r>
            <a:r>
              <a:rPr lang="pt-BR" sz="2400" b="1" dirty="0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para a </a:t>
            </a:r>
            <a:r>
              <a:rPr lang="pt-BR" sz="2400" b="1" dirty="0" err="1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nosa</a:t>
            </a:r>
            <a:r>
              <a:rPr lang="pt-BR" sz="2400" b="1" dirty="0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 saúde e </a:t>
            </a:r>
            <a:r>
              <a:rPr lang="pt-BR" sz="2400" b="1" dirty="0" err="1">
                <a:solidFill>
                  <a:schemeClr val="accent1">
                    <a:lumMod val="50000"/>
                  </a:schemeClr>
                </a:solidFill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rPr>
              <a:t>benestar</a:t>
            </a:r>
            <a:endParaRPr lang="en-US" sz="2400" b="1" dirty="0">
              <a:solidFill>
                <a:schemeClr val="accent1">
                  <a:lumMod val="50000"/>
                </a:schemeClr>
              </a:solidFill>
              <a:latin typeface="Lato Light" panose="020F0502020204030203" pitchFamily="34" charset="0"/>
              <a:ea typeface="Lato Light" panose="020F0502020204030203" pitchFamily="34" charset="0"/>
              <a:cs typeface="Lato Light" panose="020F0502020204030203" pitchFamily="34" charset="0"/>
            </a:endParaRPr>
          </a:p>
        </p:txBody>
      </p:sp>
      <p:sp>
        <p:nvSpPr>
          <p:cNvPr id="54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32788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71B2258F-86CA-4D4D-8270-BC05FCDEBF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414DD0B-767C-9D4E-E4E8-29E201BC346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alphaModFix amt="5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" y="1"/>
            <a:ext cx="12191979" cy="6857999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D439DACB-AA9C-3CF8-3C13-D81D1C7F58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0" y="1122362"/>
            <a:ext cx="9144000" cy="290051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pt-BR" sz="5200" dirty="0">
                <a:solidFill>
                  <a:srgbClr val="FFFFFF"/>
                </a:solidFill>
                <a:latin typeface="Lato Black"/>
                <a:ea typeface="Lato Black"/>
                <a:cs typeface="Lato Black"/>
              </a:rPr>
              <a:t>A AUGA É VITAL PARA A VIDA NO PLANETA</a:t>
            </a:r>
            <a:endParaRPr lang="en-US" sz="5200" dirty="0">
              <a:solidFill>
                <a:srgbClr val="FFFFFF"/>
              </a:solidFill>
              <a:latin typeface="Lato Black"/>
              <a:ea typeface="Lato Black"/>
              <a:cs typeface="Lato Black"/>
            </a:endParaRPr>
          </a:p>
        </p:txBody>
      </p:sp>
    </p:spTree>
    <p:extLst>
      <p:ext uri="{BB962C8B-B14F-4D97-AF65-F5344CB8AC3E}">
        <p14:creationId xmlns:p14="http://schemas.microsoft.com/office/powerpoint/2010/main" val="209335871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65" name="Rectangle 64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5" name="Content Placeholder 4" descr="Imagen que contiene Icono&#10;&#10;Descripción generada automáticamente">
            <a:extLst>
              <a:ext uri="{FF2B5EF4-FFF2-40B4-BE49-F238E27FC236}">
                <a16:creationId xmlns:a16="http://schemas.microsoft.com/office/drawing/2014/main" id="{909F7726-26F9-DCED-94F4-561AEFEC906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4243" r="1" b="1"/>
          <a:stretch/>
        </p:blipFill>
        <p:spPr>
          <a:xfrm>
            <a:off x="20" y="10"/>
            <a:ext cx="12191980" cy="6857990"/>
          </a:xfrm>
          <a:prstGeom prst="rect">
            <a:avLst/>
          </a:prstGeom>
        </p:spPr>
      </p:pic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0DD8D43-5F66-8D2B-1959-C5CB46B49235}"/>
              </a:ext>
            </a:extLst>
          </p:cNvPr>
          <p:cNvSpPr txBox="1"/>
          <p:nvPr/>
        </p:nvSpPr>
        <p:spPr>
          <a:xfrm>
            <a:off x="1416871" y="1685677"/>
            <a:ext cx="4181444" cy="2362673"/>
          </a:xfrm>
          <a:prstGeom prst="rect">
            <a:avLst/>
          </a:prstGeom>
        </p:spPr>
        <p:txBody>
          <a:bodyPr rot="0" spcFirstLastPara="0" vertOverflow="overflow" horzOverflow="overflow" vert="horz" lIns="91440" tIns="45720" rIns="91440" bIns="45720" numCol="1" spcCol="0" rtlCol="0" fromWordArt="0" anchor="b" anchorCtr="0" forceAA="0" compatLnSpc="1">
            <a:prstTxWarp prst="textNoShape">
              <a:avLst/>
            </a:prstTxWarp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pt-BR" sz="3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+mj-cs"/>
              </a:rPr>
              <a:t>É A NOSA OBRIGA COIDAR ESTE PRECIOSO E NECESARIO BEN</a:t>
            </a:r>
            <a:endParaRPr lang="en-US" sz="30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F5FEDED-8D67-B05D-EBE8-35BCFE49F401}"/>
              </a:ext>
            </a:extLst>
          </p:cNvPr>
          <p:cNvSpPr txBox="1"/>
          <p:nvPr/>
        </p:nvSpPr>
        <p:spPr>
          <a:xfrm>
            <a:off x="1299307" y="1025768"/>
            <a:ext cx="5314461" cy="135792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1659674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activity xmlns="d19fa592-84ac-4fb6-8998-d3666d4eb4be" xsi:nil="true"/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FEC177511C9FFD4097B08C5B7DDE0B91" ma:contentTypeVersion="15" ma:contentTypeDescription="Crear nuevo documento." ma:contentTypeScope="" ma:versionID="4726fb24ed603542f85be4607036f186">
  <xsd:schema xmlns:xsd="http://www.w3.org/2001/XMLSchema" xmlns:xs="http://www.w3.org/2001/XMLSchema" xmlns:p="http://schemas.microsoft.com/office/2006/metadata/properties" xmlns:ns3="c8f59d43-3ed2-475d-b57a-9cb3937c2857" xmlns:ns4="d19fa592-84ac-4fb6-8998-d3666d4eb4be" targetNamespace="http://schemas.microsoft.com/office/2006/metadata/properties" ma:root="true" ma:fieldsID="25b17546a14a7ef6db543ee8f060a1ff" ns3:_="" ns4:_="">
    <xsd:import namespace="c8f59d43-3ed2-475d-b57a-9cb3937c2857"/>
    <xsd:import namespace="d19fa592-84ac-4fb6-8998-d3666d4eb4be"/>
    <xsd:element name="properties">
      <xsd:complexType>
        <xsd:sequence>
          <xsd:element name="documentManagement">
            <xsd:complexType>
              <xsd:all>
                <xsd:element ref="ns3:SharedWithUsers" minOccurs="0"/>
                <xsd:element ref="ns3:SharedWithDetails" minOccurs="0"/>
                <xsd:element ref="ns3:SharingHintHash" minOccurs="0"/>
                <xsd:element ref="ns4:MediaServiceMetadata" minOccurs="0"/>
                <xsd:element ref="ns4:MediaServiceFastMetadata" minOccurs="0"/>
                <xsd:element ref="ns4:MediaServiceDateTaken" minOccurs="0"/>
                <xsd:element ref="ns4:MediaServiceAutoTags" minOccurs="0"/>
                <xsd:element ref="ns4:MediaServiceGenerationTime" minOccurs="0"/>
                <xsd:element ref="ns4:MediaServiceEventHashCode" minOccurs="0"/>
                <xsd:element ref="ns4:MediaServiceOCR" minOccurs="0"/>
                <xsd:element ref="ns4:MediaServiceLocation" minOccurs="0"/>
                <xsd:element ref="ns4:MediaServiceAutoKeyPoints" minOccurs="0"/>
                <xsd:element ref="ns4:MediaServiceKeyPoints" minOccurs="0"/>
                <xsd:element ref="ns4:MediaLengthInSeconds" minOccurs="0"/>
                <xsd:element ref="ns4:_activity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8f59d43-3ed2-475d-b57a-9cb3937c2857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  <xsd:element name="SharingHintHash" ma:index="10" nillable="true" ma:displayName="Hash de la sugerencia para compartir" ma:hidden="true" ma:internalName="SharingHintHash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19fa592-84ac-4fb6-8998-d3666d4eb4b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3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7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18" nillable="true" ma:displayName="Location" ma:internalName="MediaServiceLocation" ma:readOnly="true">
      <xsd:simpleType>
        <xsd:restriction base="dms:Text"/>
      </xsd:simpleType>
    </xsd:element>
    <xsd:element name="MediaServiceAutoKeyPoints" ma:index="19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0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1" nillable="true" ma:displayName="Length (seconds)" ma:internalName="MediaLengthInSeconds" ma:readOnly="true">
      <xsd:simpleType>
        <xsd:restriction base="dms:Unknown"/>
      </xsd:simpleType>
    </xsd:element>
    <xsd:element name="_activity" ma:index="22" nillable="true" ma:displayName="_activity" ma:hidden="true" ma:internalName="_activity">
      <xsd:simpleType>
        <xsd:restriction base="dms:Not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4C29BED4-2B47-4609-BD2E-CE49CFA64A9F}">
  <ds:schemaRefs>
    <ds:schemaRef ds:uri="c8f59d43-3ed2-475d-b57a-9cb3937c2857"/>
    <ds:schemaRef ds:uri="d19fa592-84ac-4fb6-8998-d3666d4eb4be"/>
    <ds:schemaRef ds:uri="http://purl.org/dc/dcmitype/"/>
    <ds:schemaRef ds:uri="http://purl.org/dc/elements/1.1/"/>
    <ds:schemaRef ds:uri="http://purl.org/dc/terms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899ECF82-E377-429D-8D62-59BC26AE55E0}">
  <ds:schemaRefs>
    <ds:schemaRef ds:uri="c8f59d43-3ed2-475d-b57a-9cb3937c2857"/>
    <ds:schemaRef ds:uri="d19fa592-84ac-4fb6-8998-d3666d4eb4be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3.xml><?xml version="1.0" encoding="utf-8"?>
<ds:datastoreItem xmlns:ds="http://schemas.openxmlformats.org/officeDocument/2006/customXml" ds:itemID="{3F1A9954-80A8-4E45-BF42-323025D6B9AA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192</TotalTime>
  <Words>2532</Words>
  <Application>Microsoft Office PowerPoint</Application>
  <PresentationFormat>Panorámica</PresentationFormat>
  <Paragraphs>217</Paragraphs>
  <Slides>60</Slides>
  <Notes>33</Notes>
  <HiddenSlides>0</HiddenSlides>
  <MMClips>2</MMClips>
  <ScaleCrop>false</ScaleCrop>
  <HeadingPairs>
    <vt:vector size="6" baseType="variant">
      <vt:variant>
        <vt:lpstr>Fuentes usadas</vt:lpstr>
      </vt:variant>
      <vt:variant>
        <vt:i4>11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60</vt:i4>
      </vt:variant>
    </vt:vector>
  </HeadingPairs>
  <TitlesOfParts>
    <vt:vector size="72" baseType="lpstr">
      <vt:lpstr>Lato</vt:lpstr>
      <vt:lpstr>Calibri</vt:lpstr>
      <vt:lpstr>Arial</vt:lpstr>
      <vt:lpstr>Meiryo</vt:lpstr>
      <vt:lpstr>Tempus Sans ITC</vt:lpstr>
      <vt:lpstr>Helvetica Neue Medium</vt:lpstr>
      <vt:lpstr>Lato Light</vt:lpstr>
      <vt:lpstr>Avenir Next LT Pro Light</vt:lpstr>
      <vt:lpstr>Lato Black</vt:lpstr>
      <vt:lpstr>Calibri Light</vt:lpstr>
      <vt:lpstr>Aharoni</vt:lpstr>
      <vt:lpstr>Tema de Office</vt:lpstr>
      <vt:lpstr>Presentación de PowerPoint</vt:lpstr>
      <vt:lpstr>VIVIMOS NUN PLANETA AZUL ONDE A AUGA É VIDA</vt:lpstr>
      <vt:lpstr>Na que todos os animais e plantas están formados por moléculas de auga</vt:lpstr>
      <vt:lpstr>que necesitamos para regar a nosa comida</vt:lpstr>
      <vt:lpstr>Os animais e as persoas beben auga para sobrevivir </vt:lpstr>
      <vt:lpstr>Onde os ecosistemas terrestres e acuáticos utilizan a auga para a súa existencia</vt:lpstr>
      <vt:lpstr>e coma eles, necesitámolo para a nosa saúde e benestar</vt:lpstr>
      <vt:lpstr>A AUGA É VITAL PARA A VIDA NO PLANETA</vt:lpstr>
      <vt:lpstr>Presentación de PowerPoint</vt:lpstr>
      <vt:lpstr>Porén, maltratámolo e enchémolo de residuos. </vt:lpstr>
      <vt:lpstr>Presentación de PowerPoint</vt:lpstr>
      <vt:lpstr>Presentación de PowerPoint</vt:lpstr>
      <vt:lpstr>INVESTIGA...</vt:lpstr>
      <vt:lpstr>APRENDE...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¿Pero de que está composto o lixo mariño?</vt:lpstr>
      <vt:lpstr>Presentación de PowerPoint</vt:lpstr>
      <vt:lpstr>Presentación de PowerPoint</vt:lpstr>
      <vt:lpstr>Algúns tardan demasiado en degradarse…</vt:lpstr>
      <vt:lpstr>E non desaparecen, aínda que queiramos ocultalos...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6.000.000.000.000  de colillas de cigarro ao ano recóllense dos nosos ecosistemas.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8.000.000 DE TONELADAS DE LIXO AO ANO ACABAN NOS OCÉANOS</vt:lpstr>
      <vt:lpstr>O 80% do lixo procede do noso propio consumo... si, si! da nosa vida cotiá</vt:lpstr>
      <vt:lpstr>Presentación de PowerPoint</vt:lpstr>
      <vt:lpstr>  Extraemos materias primas da natureza, transformámolas e eliminamos despois do seu uso</vt:lpstr>
      <vt:lpstr>COMPROMETEMOS POR UN MODELO DE PRODUCIÓN E ECONOMÍA SOSTIBLE ONDE:  compartir, alugar, reutilizar, reparar, renovar e reciclar materiais e produtos existentes tantas veces como sexa posible para crear valor engadido 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CIENCIA CIDADÁ A través da aprendizaxe activa</vt:lpstr>
      <vt:lpstr>Presentación de PowerPoint</vt:lpstr>
      <vt:lpstr>Presentación de PowerPoint</vt:lpstr>
      <vt:lpstr>Presentación de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TÍTULO DIAPOSITIVA</dc:title>
  <dc:creator>Usuario de Microsoft Office</dc:creator>
  <cp:lastModifiedBy>Coral Jiménez</cp:lastModifiedBy>
  <cp:revision>11</cp:revision>
  <dcterms:created xsi:type="dcterms:W3CDTF">2017-11-13T10:08:38Z</dcterms:created>
  <dcterms:modified xsi:type="dcterms:W3CDTF">2023-10-13T10:42:29Z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0x010100FEC177511C9FFD4097B08C5B7DDE0B91</vt:lpwstr>
  </property>
  <property fmtid="{D5CDD505-2E9C-101B-9397-08002B2CF9AE}" pid="3" name="EcoTipoDocumento">
    <vt:lpwstr>Otros</vt:lpwstr>
  </property>
  <property fmtid="{D5CDD505-2E9C-101B-9397-08002B2CF9AE}" pid="4" name="EcoProyecto">
    <vt:lpwstr>Comunicación y RRPP</vt:lpwstr>
  </property>
  <property fmtid="{D5CDD505-2E9C-101B-9397-08002B2CF9AE}" pid="5" name="EcoOrigen">
    <vt:lpwstr>Comunidades</vt:lpwstr>
  </property>
</Properties>
</file>